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77" r:id="rId2"/>
    <p:sldId id="306" r:id="rId3"/>
    <p:sldId id="307" r:id="rId4"/>
    <p:sldId id="308" r:id="rId5"/>
    <p:sldId id="310" r:id="rId6"/>
    <p:sldId id="311" r:id="rId7"/>
    <p:sldId id="282" r:id="rId8"/>
    <p:sldId id="309" r:id="rId9"/>
    <p:sldId id="270" r:id="rId10"/>
    <p:sldId id="278" r:id="rId11"/>
    <p:sldId id="300" r:id="rId12"/>
    <p:sldId id="317" r:id="rId13"/>
    <p:sldId id="301" r:id="rId14"/>
    <p:sldId id="305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1C5"/>
    <a:srgbClr val="0D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F9A05-E415-4C2F-90DD-66391B42B2AC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D4C54-F593-4714-9F08-0A10F0840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D0C49-A312-4A7F-9A3E-583FF838DF53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F09A6-D757-4BEE-9BEF-C9239346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E8D1-1E04-483A-8249-A7EA69314B17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5BFC-B615-4F74-A666-8487778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5511-C080-4242-A76E-C6801E491CF1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FF24-F6B5-4328-B5DA-9FF709AA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91A4-1BCA-42C2-AC36-8B7CBE1F97DC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109B-1A73-4D03-93EE-918DD6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B2DBD-6CD4-41FC-9396-C7BC3EF8E93F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8C4BC-3A36-423D-A440-3C0A8371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AE23-F6DE-408C-A09E-38269D30EC92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614E-2D12-4EC8-942A-446E5C88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4B7-E8A4-4619-96FB-029A52E9B58B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3893-F115-44BA-97C3-81DA6917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DE8-8532-47C2-847F-387FD8D9A0C6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C5EA-1C73-42F5-91D6-CCC7583E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B3093-27A6-491C-BEB7-E3955D0D5F89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65407-020A-4F64-9CE5-7AADA151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3B54-07D5-4D4C-91DD-6C7593E03E8A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3D1A-AB04-4D50-9CA6-84C5AC0F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DC65A-F343-4BE2-9E19-541C9B563F54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3F49A-6D32-463B-B619-04103A590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BBA0EB-9410-4D68-8F21-78F9AC1E49FD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307617-6B92-411E-92B2-C4A9479D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68" r:id="rId4"/>
    <p:sldLayoutId id="2147483669" r:id="rId5"/>
    <p:sldLayoutId id="2147483670" r:id="rId6"/>
    <p:sldLayoutId id="2147483676" r:id="rId7"/>
    <p:sldLayoutId id="2147483671" r:id="rId8"/>
    <p:sldLayoutId id="2147483677" r:id="rId9"/>
    <p:sldLayoutId id="2147483672" r:id="rId10"/>
    <p:sldLayoutId id="2147483673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85813" y="500063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3248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813" y="428625"/>
            <a:ext cx="4071937" cy="5500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F21A35-0AA9-4578-8FA2-CA2FD5F01B90}"/>
              </a:ext>
            </a:extLst>
          </p:cNvPr>
          <p:cNvSpPr/>
          <p:nvPr/>
        </p:nvSpPr>
        <p:spPr>
          <a:xfrm>
            <a:off x="5724128" y="537358"/>
            <a:ext cx="244827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2">
                    <a:lumMod val="75000"/>
                  </a:schemeClr>
                </a:solidFill>
              </a:rPr>
              <a:t>ПЛАНШЕТ ЦИФРЫ</a:t>
            </a:r>
            <a:endParaRPr lang="ru-RU" sz="4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шаг%20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355976" y="3090301"/>
            <a:ext cx="39290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шаг 1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71500" y="1285875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928688" y="4857750"/>
            <a:ext cx="16208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1166" y="1643050"/>
            <a:ext cx="44751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Сравниваем фигуры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357188" y="428625"/>
            <a:ext cx="1828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483768" y="441114"/>
            <a:ext cx="570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6EFC1C-D513-44AC-8C78-7D09E5389EC5}"/>
              </a:ext>
            </a:extLst>
          </p:cNvPr>
          <p:cNvSpPr/>
          <p:nvPr/>
        </p:nvSpPr>
        <p:spPr>
          <a:xfrm>
            <a:off x="557208" y="2780928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Стр.40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5793BB-4F84-4AB6-BDEB-9B21AB143836}"/>
              </a:ext>
            </a:extLst>
          </p:cNvPr>
          <p:cNvSpPr/>
          <p:nvPr/>
        </p:nvSpPr>
        <p:spPr>
          <a:xfrm>
            <a:off x="2369240" y="975429"/>
            <a:ext cx="309634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1  </a:t>
            </a:r>
            <a:r>
              <a:rPr lang="ru-RU" b="1" dirty="0">
                <a:ln/>
                <a:solidFill>
                  <a:schemeClr val="accent3"/>
                </a:solidFill>
              </a:rPr>
              <a:t>НА ПАРТЕ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392FB-07A4-470E-AC3A-092BCCDB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642" y="4317027"/>
            <a:ext cx="501548" cy="5232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FCF21A0-298A-4F6C-B43C-CC4C4798A0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7412" y="-1043598"/>
            <a:ext cx="29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FFB63BD-22F6-4416-BC11-E19726521D0F}"/>
              </a:ext>
            </a:extLst>
          </p:cNvPr>
          <p:cNvCxnSpPr>
            <a:cxnSpLocks/>
          </p:cNvCxnSpPr>
          <p:nvPr/>
        </p:nvCxnSpPr>
        <p:spPr>
          <a:xfrm flipV="1">
            <a:off x="7956376" y="5578127"/>
            <a:ext cx="360040" cy="22895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BE348D86-42B9-4D38-B011-2629A8567AF3}"/>
              </a:ext>
            </a:extLst>
          </p:cNvPr>
          <p:cNvSpPr/>
          <p:nvPr/>
        </p:nvSpPr>
        <p:spPr>
          <a:xfrm>
            <a:off x="7755172" y="609329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30792E-B83A-4D73-9728-2B22ED9D6F85}"/>
              </a:ext>
            </a:extLst>
          </p:cNvPr>
          <p:cNvSpPr/>
          <p:nvPr/>
        </p:nvSpPr>
        <p:spPr>
          <a:xfrm>
            <a:off x="7380312" y="6093296"/>
            <a:ext cx="216024" cy="216024"/>
          </a:xfrm>
          <a:prstGeom prst="ellipse">
            <a:avLst/>
          </a:prstGeom>
          <a:solidFill>
            <a:srgbClr val="2D21C5"/>
          </a:solidFill>
          <a:ln>
            <a:solidFill>
              <a:srgbClr val="2D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8B94D3A-209F-46C6-A95A-10704881B435}"/>
              </a:ext>
            </a:extLst>
          </p:cNvPr>
          <p:cNvSpPr/>
          <p:nvPr/>
        </p:nvSpPr>
        <p:spPr>
          <a:xfrm>
            <a:off x="1491420" y="5582339"/>
            <a:ext cx="5407392" cy="34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FA9454-040C-4CE3-B577-F261EE88D743}"/>
              </a:ext>
            </a:extLst>
          </p:cNvPr>
          <p:cNvSpPr/>
          <p:nvPr/>
        </p:nvSpPr>
        <p:spPr>
          <a:xfrm>
            <a:off x="2363056" y="4138380"/>
            <a:ext cx="309634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3  </a:t>
            </a:r>
            <a:r>
              <a:rPr lang="ru-RU" b="1" dirty="0">
                <a:ln/>
                <a:solidFill>
                  <a:schemeClr val="accent3"/>
                </a:solidFill>
              </a:rPr>
              <a:t>НА ПЛАНШЕТЕ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5BF901-0B6D-4A45-8D1C-308DFF014FE3}"/>
              </a:ext>
            </a:extLst>
          </p:cNvPr>
          <p:cNvSpPr/>
          <p:nvPr/>
        </p:nvSpPr>
        <p:spPr>
          <a:xfrm>
            <a:off x="3059832" y="5045293"/>
            <a:ext cx="500580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3 и 4  </a:t>
            </a:r>
            <a:r>
              <a:rPr lang="ru-RU" b="1" dirty="0">
                <a:ln/>
                <a:solidFill>
                  <a:schemeClr val="accent3"/>
                </a:solidFill>
              </a:rPr>
              <a:t>ПОКАЖИТЕ ЦИФРУ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31765-AD52-48ED-996C-2F42B7A66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198" y="975429"/>
            <a:ext cx="5058627" cy="2628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775A91-A371-45E4-A512-9CD4C10C6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361" y="2201966"/>
            <a:ext cx="6982829" cy="274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214563" y="500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24328" y="5002326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уга 21">
            <a:extLst>
              <a:ext uri="{FF2B5EF4-FFF2-40B4-BE49-F238E27FC236}">
                <a16:creationId xmlns:a16="http://schemas.microsoft.com/office/drawing/2014/main" id="{72F755BA-E1FB-424A-AB24-96716CA653E2}"/>
              </a:ext>
            </a:extLst>
          </p:cNvPr>
          <p:cNvSpPr/>
          <p:nvPr/>
        </p:nvSpPr>
        <p:spPr>
          <a:xfrm>
            <a:off x="6798774" y="6021288"/>
            <a:ext cx="757843" cy="612515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C4DB472-1516-4F62-888E-B151A0437E7A}"/>
              </a:ext>
            </a:extLst>
          </p:cNvPr>
          <p:cNvCxnSpPr>
            <a:cxnSpLocks/>
          </p:cNvCxnSpPr>
          <p:nvPr/>
        </p:nvCxnSpPr>
        <p:spPr>
          <a:xfrm>
            <a:off x="5511850" y="6201674"/>
            <a:ext cx="288032" cy="125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3C802-332D-4762-8DFA-73A535849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636912"/>
            <a:ext cx="501548" cy="523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5B74A-E0CD-4C69-A705-C94DC1219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962025"/>
            <a:ext cx="6586158" cy="2394967"/>
          </a:xfrm>
          <a:prstGeom prst="rect">
            <a:avLst/>
          </a:prstGeom>
        </p:spPr>
      </p:pic>
      <p:pic>
        <p:nvPicPr>
          <p:cNvPr id="5" name="Picture 2" descr="C:\Users\1\Desktop\учебники\6gi_enl.jpg">
            <a:extLst>
              <a:ext uri="{FF2B5EF4-FFF2-40B4-BE49-F238E27FC236}">
                <a16:creationId xmlns:a16="http://schemas.microsoft.com/office/drawing/2014/main" id="{A0C6FCBB-D8DF-44BE-B6BF-CC02007C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66" y="3394585"/>
            <a:ext cx="1566863" cy="203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9D9279-91FD-4C00-8272-69F41055451F}"/>
              </a:ext>
            </a:extLst>
          </p:cNvPr>
          <p:cNvSpPr/>
          <p:nvPr/>
        </p:nvSpPr>
        <p:spPr>
          <a:xfrm>
            <a:off x="533417" y="5400674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0CE0E4-B1B3-4AB7-AB90-2D295EB8E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19" y="990339"/>
            <a:ext cx="6586157" cy="30513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194E42-5BFD-49EA-A0C2-D5A28F5D0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534" y="3674186"/>
            <a:ext cx="6732240" cy="20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516216" y="570885"/>
            <a:ext cx="2187340" cy="29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95736" y="476672"/>
            <a:ext cx="459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91" y="4601428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948264" y="4377497"/>
            <a:ext cx="1967285" cy="19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14C25E-1C35-4DC8-8E41-5FEB1594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48" y="1628800"/>
            <a:ext cx="501548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1701B6-BBC5-45D6-9BF2-69F4F42383AF}"/>
              </a:ext>
            </a:extLst>
          </p:cNvPr>
          <p:cNvSpPr txBox="1"/>
          <p:nvPr/>
        </p:nvSpPr>
        <p:spPr>
          <a:xfrm>
            <a:off x="3275856" y="3477617"/>
            <a:ext cx="159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планшете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1883C3-31E9-4D76-85EC-A5888E4793D9}"/>
              </a:ext>
            </a:extLst>
          </p:cNvPr>
          <p:cNvSpPr/>
          <p:nvPr/>
        </p:nvSpPr>
        <p:spPr>
          <a:xfrm>
            <a:off x="2074568" y="5529322"/>
            <a:ext cx="41199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E9F64B-E130-45EC-BF81-3F21AC0C6293}"/>
              </a:ext>
            </a:extLst>
          </p:cNvPr>
          <p:cNvSpPr/>
          <p:nvPr/>
        </p:nvSpPr>
        <p:spPr>
          <a:xfrm>
            <a:off x="2195736" y="4018930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5 и 6  </a:t>
            </a:r>
            <a:r>
              <a:rPr lang="ru-RU" b="1" dirty="0">
                <a:ln/>
                <a:solidFill>
                  <a:schemeClr val="accent3"/>
                </a:solidFill>
              </a:rPr>
              <a:t>НА ПЛАНШЕТЕ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FC464A-432D-44D3-897C-7F60173E1DEB}"/>
              </a:ext>
            </a:extLst>
          </p:cNvPr>
          <p:cNvSpPr/>
          <p:nvPr/>
        </p:nvSpPr>
        <p:spPr>
          <a:xfrm>
            <a:off x="6895506" y="3536509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Стр.41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07D06F-6409-419A-BA37-155182D85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97" y="995251"/>
            <a:ext cx="5724128" cy="280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313" y="404813"/>
            <a:ext cx="3008312" cy="4392612"/>
          </a:xfrm>
        </p:spPr>
        <p:txBody>
          <a:bodyPr>
            <a:normAutofit/>
          </a:bodyPr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</a:rPr>
              <a:t>запомнил…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C:\Users\user\Desktop\Лесенка-успех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20896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user\Desktop\человеч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5103813"/>
            <a:ext cx="552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2288" y="4456113"/>
            <a:ext cx="5540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550" y="38608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2131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сканирование0009"/>
          <p:cNvPicPr preferRelativeResize="0">
            <a:picLocks noChangeArrowheads="1"/>
          </p:cNvPicPr>
          <p:nvPr/>
        </p:nvPicPr>
        <p:blipFill>
          <a:blip r:embed="rId6">
            <a:lum bright="-20000" contrast="40000"/>
          </a:blip>
          <a:srcRect l="18015" b="12103"/>
          <a:stretch>
            <a:fillRect/>
          </a:stretch>
        </p:blipFill>
        <p:spPr bwMode="auto">
          <a:xfrm>
            <a:off x="5364163" y="549275"/>
            <a:ext cx="28082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сканирование0007"/>
          <p:cNvPicPr>
            <a:picLocks noChangeAspect="1" noChangeArrowheads="1"/>
          </p:cNvPicPr>
          <p:nvPr/>
        </p:nvPicPr>
        <p:blipFill>
          <a:blip r:embed="rId7">
            <a:lum bright="-20000" contrast="40000"/>
          </a:blip>
          <a:srcRect l="17809" b="11522"/>
          <a:stretch>
            <a:fillRect/>
          </a:stretch>
        </p:blipFill>
        <p:spPr bwMode="auto">
          <a:xfrm>
            <a:off x="827088" y="549275"/>
            <a:ext cx="28082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moodle.dp.ua/images/Fon_prezentacii_Osen.jpg">
            <a:extLst>
              <a:ext uri="{FF2B5EF4-FFF2-40B4-BE49-F238E27FC236}">
                <a16:creationId xmlns:a16="http://schemas.microsoft.com/office/drawing/2014/main" id="{6778DB0D-D76E-4F72-9D3D-3BC3DEB6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07" y="52063"/>
            <a:ext cx="8953349" cy="66928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A20B1F4C-4AE5-4DB1-A686-A1CA3D36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836613"/>
            <a:ext cx="53607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умные! Мы – смелые!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старательные!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внимательные!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в первом классе учимся,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Всё у нас получится!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C33B4E58-08A1-481A-A257-5D5BDB80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345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Установка на урок</a:t>
            </a:r>
          </a:p>
        </p:txBody>
      </p:sp>
    </p:spTree>
    <p:extLst>
      <p:ext uri="{BB962C8B-B14F-4D97-AF65-F5344CB8AC3E}">
        <p14:creationId xmlns:p14="http://schemas.microsoft.com/office/powerpoint/2010/main" val="369861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>
            <a:extLst>
              <a:ext uri="{FF2B5EF4-FFF2-40B4-BE49-F238E27FC236}">
                <a16:creationId xmlns:a16="http://schemas.microsoft.com/office/drawing/2014/main" id="{CE370D72-D8FF-4C4E-B4E2-BE4294D080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6BDD3A-37F1-4449-912C-DB33A28F2E1F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123" name="Рисунок 2" descr="img_s557015_1_5 (1).jpg">
            <a:extLst>
              <a:ext uri="{FF2B5EF4-FFF2-40B4-BE49-F238E27FC236}">
                <a16:creationId xmlns:a16="http://schemas.microsoft.com/office/drawing/2014/main" id="{1F7A0122-CB60-4D53-A05E-E438A0A0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Смайлик растерянный.JPG">
            <a:extLst>
              <a:ext uri="{FF2B5EF4-FFF2-40B4-BE49-F238E27FC236}">
                <a16:creationId xmlns:a16="http://schemas.microsoft.com/office/drawing/2014/main" id="{9D06EBBC-5964-484E-906C-80A66909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10763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B87F50-7705-40EE-8B39-D36FDA860E17}"/>
              </a:ext>
            </a:extLst>
          </p:cNvPr>
          <p:cNvSpPr/>
          <p:nvPr/>
        </p:nvSpPr>
        <p:spPr>
          <a:xfrm>
            <a:off x="703471" y="908720"/>
            <a:ext cx="626517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Чему учимся на уроках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математики?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0E7CC8-1450-4C56-BC1E-3E9CB6CA9211}"/>
              </a:ext>
            </a:extLst>
          </p:cNvPr>
          <p:cNvSpPr/>
          <p:nvPr/>
        </p:nvSpPr>
        <p:spPr>
          <a:xfrm>
            <a:off x="539552" y="2735200"/>
            <a:ext cx="780444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для этого надо знать?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7BA0A-548D-4EF5-AC5F-E0FAA6795312}"/>
              </a:ext>
            </a:extLst>
          </p:cNvPr>
          <p:cNvSpPr/>
          <p:nvPr/>
        </p:nvSpPr>
        <p:spPr>
          <a:xfrm>
            <a:off x="687095" y="4088320"/>
            <a:ext cx="81439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в жизни вам это пригодится?</a:t>
            </a:r>
          </a:p>
        </p:txBody>
      </p:sp>
      <p:pic>
        <p:nvPicPr>
          <p:cNvPr id="6" name="Рисунок 3" descr="Смайлик растерянный.JPG">
            <a:extLst>
              <a:ext uri="{FF2B5EF4-FFF2-40B4-BE49-F238E27FC236}">
                <a16:creationId xmlns:a16="http://schemas.microsoft.com/office/drawing/2014/main" id="{2394F63E-7C3D-4155-92E8-03EC7B59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7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F8CCC-5AB4-4C56-9BE0-F808B1FFE13C}"/>
              </a:ext>
            </a:extLst>
          </p:cNvPr>
          <p:cNvSpPr/>
          <p:nvPr/>
        </p:nvSpPr>
        <p:spPr>
          <a:xfrm>
            <a:off x="1071538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78F6CA-4494-4693-A07E-EFCAC4C4DEA3}"/>
              </a:ext>
            </a:extLst>
          </p:cNvPr>
          <p:cNvSpPr/>
          <p:nvPr/>
        </p:nvSpPr>
        <p:spPr>
          <a:xfrm>
            <a:off x="539552" y="2708920"/>
            <a:ext cx="797372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5" name="Picture 54">
            <a:extLst>
              <a:ext uri="{FF2B5EF4-FFF2-40B4-BE49-F238E27FC236}">
                <a16:creationId xmlns:a16="http://schemas.microsoft.com/office/drawing/2014/main" id="{0650DF8A-02E3-4793-B9AD-56DEFE58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785813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29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DB69BFF8-2B74-4F33-A79D-E7020F80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899" y="1630363"/>
            <a:ext cx="1347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C0574BD9-F05E-45C0-8884-907EBE68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81" y="1743075"/>
            <a:ext cx="400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85A55CB0-74AB-4559-AEAF-028265C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18" y="3500438"/>
            <a:ext cx="293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6" name="Рисунок 7" descr="Шаг 2.jpg">
            <a:extLst>
              <a:ext uri="{FF2B5EF4-FFF2-40B4-BE49-F238E27FC236}">
                <a16:creationId xmlns:a16="http://schemas.microsoft.com/office/drawing/2014/main" id="{9BDA487C-CE07-429B-831B-2D466934A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193" y="3068638"/>
            <a:ext cx="19446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4671BE17-0DFA-4AB9-B830-3203717A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16563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8" name="Рисунок 9" descr="12.jpg">
            <a:extLst>
              <a:ext uri="{FF2B5EF4-FFF2-40B4-BE49-F238E27FC236}">
                <a16:creationId xmlns:a16="http://schemas.microsoft.com/office/drawing/2014/main" id="{5062AF6F-F332-470E-A767-313F4117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956" y="4699394"/>
            <a:ext cx="143986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8165F448-580B-4C02-9D7A-5E711E5D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99472"/>
            <a:ext cx="5472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урока. </a:t>
            </a:r>
          </a:p>
        </p:txBody>
      </p:sp>
      <p:pic>
        <p:nvPicPr>
          <p:cNvPr id="10" name="Рисунок 11" descr="7.jpg">
            <a:extLst>
              <a:ext uri="{FF2B5EF4-FFF2-40B4-BE49-F238E27FC236}">
                <a16:creationId xmlns:a16="http://schemas.microsoft.com/office/drawing/2014/main" id="{63963DEE-99BD-43D1-A9B8-91BE42E667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49" y="360363"/>
            <a:ext cx="14906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Смайлик растерянный.JPG">
            <a:extLst>
              <a:ext uri="{FF2B5EF4-FFF2-40B4-BE49-F238E27FC236}">
                <a16:creationId xmlns:a16="http://schemas.microsoft.com/office/drawing/2014/main" id="{95A79387-120E-48FD-93C0-F7ACFA9382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97576" y="3578576"/>
            <a:ext cx="2504397" cy="25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63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693354" y="3488491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71500" y="100012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вопрос урока. 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2357438" y="371475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Формулируем цель.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2714625" y="4357688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Мы познакомимся с …</a:t>
            </a:r>
          </a:p>
          <a:p>
            <a:r>
              <a:rPr lang="ru-RU" sz="2400" dirty="0"/>
              <a:t>Мы узнаем …</a:t>
            </a:r>
          </a:p>
          <a:p>
            <a:r>
              <a:rPr lang="ru-RU" sz="2400" dirty="0"/>
              <a:t>Мы вспомним …</a:t>
            </a:r>
          </a:p>
          <a:p>
            <a:r>
              <a:rPr lang="ru-RU" sz="2400" dirty="0"/>
              <a:t>Мы будем уметь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82808-E40D-435B-9B64-2098A9201049}"/>
              </a:ext>
            </a:extLst>
          </p:cNvPr>
          <p:cNvSpPr txBox="1"/>
          <p:nvPr/>
        </p:nvSpPr>
        <p:spPr>
          <a:xfrm>
            <a:off x="2736034" y="2140383"/>
            <a:ext cx="4176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Уменьшаем </a:t>
            </a:r>
          </a:p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на 1.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EAE1A-B7BE-43D3-9131-9D4435D7C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66" y="1888761"/>
            <a:ext cx="1709524" cy="13619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574294-DBD6-4F73-9376-F6C6A53CC676}"/>
              </a:ext>
            </a:extLst>
          </p:cNvPr>
          <p:cNvSpPr/>
          <p:nvPr/>
        </p:nvSpPr>
        <p:spPr>
          <a:xfrm>
            <a:off x="6918475" y="2743831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Стр.40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7AFEBCFD-A05A-4EA8-8904-CF48A899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27564"/>
            <a:ext cx="1440160" cy="18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5A108335-090E-4656-9965-D0610DBD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13532"/>
            <a:ext cx="5316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7E055F-DE10-4659-8293-B19870F0A1A9}"/>
              </a:ext>
            </a:extLst>
          </p:cNvPr>
          <p:cNvSpPr/>
          <p:nvPr/>
        </p:nvSpPr>
        <p:spPr>
          <a:xfrm>
            <a:off x="1907704" y="1484784"/>
            <a:ext cx="7005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отличаются числа и цифры?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EA1A8D-64F0-4DD3-9D44-915187E5444B}"/>
              </a:ext>
            </a:extLst>
          </p:cNvPr>
          <p:cNvSpPr/>
          <p:nvPr/>
        </p:nvSpPr>
        <p:spPr>
          <a:xfrm>
            <a:off x="714348" y="2834889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Как получить следующее и предыдущее число?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8C3294-75A2-418A-9471-6679E77C8C9F}"/>
              </a:ext>
            </a:extLst>
          </p:cNvPr>
          <p:cNvSpPr/>
          <p:nvPr/>
        </p:nvSpPr>
        <p:spPr>
          <a:xfrm>
            <a:off x="827584" y="4184994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равенство? А неравенство?</a:t>
            </a:r>
          </a:p>
        </p:txBody>
      </p:sp>
    </p:spTree>
    <p:extLst>
      <p:ext uri="{BB962C8B-B14F-4D97-AF65-F5344CB8AC3E}">
        <p14:creationId xmlns:p14="http://schemas.microsoft.com/office/powerpoint/2010/main" val="17896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4">
            <a:extLst>
              <a:ext uri="{FF2B5EF4-FFF2-40B4-BE49-F238E27FC236}">
                <a16:creationId xmlns:a16="http://schemas.microsoft.com/office/drawing/2014/main" id="{D816F039-7AA9-4F33-9264-49FA7352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4479"/>
            <a:ext cx="1202796" cy="24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>
            <a:extLst>
              <a:ext uri="{FF2B5EF4-FFF2-40B4-BE49-F238E27FC236}">
                <a16:creationId xmlns:a16="http://schemas.microsoft.com/office/drawing/2014/main" id="{57EF60B3-4106-4B87-B6BE-C62CDD96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 descr="2.jpg">
            <a:extLst>
              <a:ext uri="{FF2B5EF4-FFF2-40B4-BE49-F238E27FC236}">
                <a16:creationId xmlns:a16="http://schemas.microsoft.com/office/drawing/2014/main" id="{08B16223-DE61-47D6-8504-1C6BEAE83A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06" y="427071"/>
            <a:ext cx="15351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44A016F2-720A-40F3-BBD7-3F2B5217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80" y="390806"/>
            <a:ext cx="506861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разминка.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27B307-82E8-4851-8A47-215AF4A719D2}"/>
              </a:ext>
            </a:extLst>
          </p:cNvPr>
          <p:cNvSpPr/>
          <p:nvPr/>
        </p:nvSpPr>
        <p:spPr>
          <a:xfrm>
            <a:off x="1736741" y="4631621"/>
            <a:ext cx="5466603" cy="45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Какие   вопросы можно задать по этой картинке?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85BB7-731B-4FB5-86EB-08A41BA59F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43999" y="0"/>
            <a:ext cx="83686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6AABBA-F536-4B4A-AF99-934E7885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93" y="1721040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6824092-AC4A-401A-96AD-7D1082D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23" y="1775818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C38B99-99AF-4CDA-AD5F-831F86C4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11" y="2794689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EB3A2A-2A24-4957-B660-CABA94C0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44" y="1775818"/>
            <a:ext cx="656485" cy="9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62394E-A275-4C10-87E1-06D0B6C1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25" y="2811152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617E312-52D1-4B8B-9575-2F44E32A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47" y="2923275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5E3A6B2-FF3C-4B05-B4B0-7703CF15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1277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F4B49C22-A630-4355-9384-414A5D00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87" y="1904963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C65AA6E-67E1-4DBB-AC37-43F45259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5" y="2894523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E5ECEDDD-48AA-4101-B51F-E994140D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10" y="1975780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9670BC-050F-4D77-903B-30B6C83E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94" y="2880561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DDE31E52-E962-4354-94DF-1D198517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91" y="1911033"/>
            <a:ext cx="742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BF1A69C-88BD-4F0B-825E-C359DDEC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5" y="2789478"/>
            <a:ext cx="676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AC7466-AF16-4865-BAB3-C8307ACC89DC}"/>
              </a:ext>
            </a:extLst>
          </p:cNvPr>
          <p:cNvSpPr/>
          <p:nvPr/>
        </p:nvSpPr>
        <p:spPr>
          <a:xfrm>
            <a:off x="6467078" y="1188122"/>
            <a:ext cx="201622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НА ПЛАНШЕТЕ</a:t>
            </a:r>
            <a:endParaRPr lang="ru-RU" sz="2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1825</TotalTime>
  <Words>217</Words>
  <Application>Microsoft Office PowerPoint</Application>
  <PresentationFormat>Экран (4:3)</PresentationFormat>
  <Paragraphs>56</Paragraphs>
  <Slides>15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113</cp:lastModifiedBy>
  <cp:revision>208</cp:revision>
  <dcterms:modified xsi:type="dcterms:W3CDTF">2020-09-28T15:14:00Z</dcterms:modified>
</cp:coreProperties>
</file>