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8" r:id="rId2"/>
    <p:sldId id="279" r:id="rId3"/>
    <p:sldId id="260" r:id="rId4"/>
    <p:sldId id="277" r:id="rId5"/>
    <p:sldId id="264" r:id="rId6"/>
    <p:sldId id="269" r:id="rId7"/>
    <p:sldId id="270" r:id="rId8"/>
    <p:sldId id="268" r:id="rId9"/>
    <p:sldId id="267" r:id="rId10"/>
    <p:sldId id="266" r:id="rId11"/>
    <p:sldId id="273" r:id="rId12"/>
    <p:sldId id="272" r:id="rId13"/>
    <p:sldId id="274" r:id="rId14"/>
    <p:sldId id="276" r:id="rId15"/>
    <p:sldId id="275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otype Corsiva" pitchFamily="66" charset="0"/>
      <p:italic r:id="rId22"/>
    </p:embeddedFont>
    <p:embeddedFont>
      <p:font typeface="Comic Sans MS" pitchFamily="66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00"/>
    <a:srgbClr val="339933"/>
    <a:srgbClr val="006600"/>
    <a:srgbClr val="EFAD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F8D2DC-72DC-4B42-8081-E4E70A1E3CE7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28019A-2272-45A4-977A-799B98DE3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3279-D745-4EB7-AB10-6E159EA0F0DF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5EF7-C6D8-4C0E-92F5-60E1E6FFD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068D-FC12-4A07-B4EF-084DE00B9984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E374-E301-43F6-B89B-451E01AE4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8762-14EF-4E3B-B415-413F7892F279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12D5-97B4-4B37-88AB-98D63FAD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81FA3-9A0D-4B7F-A7BF-6030D0EA210E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5B92-6237-487D-A0FB-A900DA5CD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51DDA-BF6D-44D9-925C-51EE572B7820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F523-B501-4442-B6FE-5A4BDFF24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77BF-E537-4D3B-9558-D3B5A1CDC35A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0684-A821-441A-8B83-3F9C72E22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42C9-BFCA-4A41-ABA9-A2A3431480C3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5371-EE30-47E8-942F-BC26EB7A3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F758-BA53-4FF7-A328-533281B96334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8102-D954-49E0-A6DF-87907A719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C912-B034-4F36-BCF4-365816A17719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EB2A-401D-4CB6-81D1-E59ABF102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09DD-EEAD-49A6-AAFE-9C355B9CA5F5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CC8C-9982-4BFA-8618-F0F531B5D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EB1E-DC9C-4234-83C1-FC7033517FCB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0DCA-3338-4106-A228-E4355A75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1F7F-992F-430E-A1E9-3FB52169DB2D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E3A5-B3DF-4A90-A7CE-7BF84B233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B60C-8CCF-4217-8919-4E42EA94192C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E09E-2EEF-4A40-AC7C-2B5244E50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D94885-415B-44B4-98C9-7674591D5A5E}" type="datetimeFigureOut">
              <a:rPr lang="ru-RU"/>
              <a:pPr>
                <a:defRPr/>
              </a:pPr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292A43-9CB8-460A-80BF-2EF910A90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Вам понадобится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3609975" cy="453548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4820" name="Picture 5" descr="C:\Users\Andrey\Desktop\img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557338"/>
            <a:ext cx="3387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00563" y="3213100"/>
            <a:ext cx="287337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4140200" y="2276475"/>
            <a:ext cx="1008063" cy="10795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4140200" y="4005263"/>
            <a:ext cx="1008063" cy="10795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51500" y="1773238"/>
            <a:ext cx="2505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339933"/>
                </a:solidFill>
                <a:latin typeface="Matilda"/>
              </a:rPr>
              <a:t>цветок</a:t>
            </a:r>
          </a:p>
          <a:p>
            <a:pPr algn="ctr"/>
            <a:r>
              <a:rPr lang="ru-RU" sz="4800" b="1">
                <a:solidFill>
                  <a:srgbClr val="339933"/>
                </a:solidFill>
                <a:latin typeface="Matilda"/>
              </a:rPr>
              <a:t>стебель</a:t>
            </a:r>
          </a:p>
          <a:p>
            <a:pPr algn="ctr"/>
            <a:r>
              <a:rPr lang="ru-RU" sz="4800" b="1">
                <a:solidFill>
                  <a:srgbClr val="339933"/>
                </a:solidFill>
                <a:latin typeface="Matilda"/>
              </a:rPr>
              <a:t>лист</a:t>
            </a:r>
          </a:p>
          <a:p>
            <a:pPr algn="ctr"/>
            <a:r>
              <a:rPr lang="ru-RU" sz="4800" b="1">
                <a:solidFill>
                  <a:srgbClr val="339933"/>
                </a:solidFill>
                <a:latin typeface="Matilda"/>
              </a:rPr>
              <a:t>корень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41259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817813" y="1916113"/>
            <a:ext cx="2978150" cy="36036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87675" y="2528888"/>
            <a:ext cx="2663825" cy="4683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84438" y="2762250"/>
            <a:ext cx="3567112" cy="92392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87675" y="4419600"/>
            <a:ext cx="27686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08400" y="5253038"/>
            <a:ext cx="4943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6600"/>
                </a:solidFill>
                <a:latin typeface="Matilda"/>
              </a:rPr>
              <a:t>плод с семенами?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700808"/>
            <a:ext cx="6984241" cy="237626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Как развивается растение</a:t>
            </a:r>
            <a:endParaRPr lang="ru-RU" sz="66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05038"/>
            <a:ext cx="39576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205038"/>
            <a:ext cx="4114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8" y="4254500"/>
            <a:ext cx="316388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5138" y="4149725"/>
            <a:ext cx="43037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23850" y="563563"/>
            <a:ext cx="8466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  <a:latin typeface="Matilda"/>
              </a:rPr>
              <a:t>Сравни семена разных растений по размеру, форме и окраске.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561975"/>
            <a:ext cx="814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2568575"/>
            <a:ext cx="81486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Matilda"/>
              </a:rPr>
              <a:t>Что служит для растений источником света и тепла?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3770313"/>
            <a:ext cx="81486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339933"/>
                </a:solidFill>
                <a:latin typeface="Matilda"/>
              </a:rPr>
              <a:t>Откуда растение получает воду? А воздух?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4997450"/>
            <a:ext cx="64754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Matilda"/>
              </a:rPr>
              <a:t>Зачем растению нужна почва?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" y="5732463"/>
            <a:ext cx="8140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339933"/>
                </a:solidFill>
                <a:latin typeface="Matilda"/>
              </a:rPr>
              <a:t>Что растению необходимо для жизни?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img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8101012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0016-025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35988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519113"/>
            <a:ext cx="7977188" cy="1309687"/>
          </a:xfrm>
        </p:spPr>
        <p:txBody>
          <a:bodyPr anchor="b"/>
          <a:lstStyle/>
          <a:p>
            <a:pPr eaLnBrk="1" hangingPunct="1"/>
            <a:r>
              <a:rPr lang="ru-RU" altLang="ru-RU" sz="7200" b="1" smtClean="0">
                <a:solidFill>
                  <a:srgbClr val="CC0000"/>
                </a:solidFill>
                <a:latin typeface="Monotype Corsiva" pitchFamily="66" charset="0"/>
              </a:rPr>
              <a:t>Минутка календаря</a:t>
            </a:r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7124700" cy="4052887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Сегодня….</a:t>
            </a:r>
          </a:p>
          <a:p>
            <a:pPr eaLnBrk="1" hangingPunct="1"/>
            <a:r>
              <a:rPr lang="ru-RU" altLang="ru-RU" sz="4400" smtClean="0"/>
              <a:t>Ясно? Облачно?</a:t>
            </a:r>
          </a:p>
          <a:p>
            <a:pPr eaLnBrk="1" hangingPunct="1"/>
            <a:r>
              <a:rPr lang="ru-RU" altLang="ru-RU" sz="4400" smtClean="0"/>
              <a:t>Какие осадки?</a:t>
            </a:r>
          </a:p>
          <a:p>
            <a:pPr eaLnBrk="1" hangingPunct="1"/>
            <a:r>
              <a:rPr lang="ru-RU" altLang="ru-RU" sz="4400" smtClean="0"/>
              <a:t>Ветер?</a:t>
            </a:r>
          </a:p>
          <a:p>
            <a:pPr eaLnBrk="1" hangingPunct="1"/>
            <a:r>
              <a:rPr lang="ru-RU" altLang="ru-RU" sz="4400" smtClean="0"/>
              <a:t>Температура воздуха?</a:t>
            </a:r>
          </a:p>
        </p:txBody>
      </p:sp>
      <p:pic>
        <p:nvPicPr>
          <p:cNvPr id="386053" name="Picture 2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644900"/>
            <a:ext cx="24304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6" name="WordArt 8"/>
          <p:cNvSpPr>
            <a:spLocks noChangeArrowheads="1" noChangeShapeType="1" noTextEdit="1"/>
          </p:cNvSpPr>
          <p:nvPr/>
        </p:nvSpPr>
        <p:spPr bwMode="auto">
          <a:xfrm rot="-217977">
            <a:off x="6877050" y="3141663"/>
            <a:ext cx="1762125" cy="917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Почемучка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6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6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6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6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6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  <p:bldP spid="3860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1700213"/>
            <a:ext cx="6983412" cy="2376487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ru-RU" sz="6600" b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95513" y="1125538"/>
            <a:ext cx="55435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Чтоб природе другом стать,</a:t>
            </a:r>
            <a:br>
              <a:rPr lang="ru-RU" sz="32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Тайны все ее узнать,</a:t>
            </a:r>
            <a:br>
              <a:rPr lang="ru-RU" sz="32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Все загадки разгадать-</a:t>
            </a:r>
            <a:br>
              <a:rPr lang="ru-RU" sz="32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Надо много наблюдать.</a:t>
            </a:r>
            <a:br>
              <a:rPr lang="ru-RU" sz="32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Только вместе, только дружно,</a:t>
            </a:r>
            <a:br>
              <a:rPr lang="ru-RU" sz="320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003300"/>
                </a:solidFill>
                <a:latin typeface="Times New Roman" pitchFamily="18" charset="0"/>
              </a:rPr>
              <a:t>Изучать природу нужно!</a:t>
            </a:r>
          </a:p>
          <a:p>
            <a:endParaRPr lang="ru-RU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3825"/>
            <a:ext cx="8713787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205038"/>
            <a:ext cx="33718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643188"/>
            <a:ext cx="34893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9700" y="2222500"/>
            <a:ext cx="215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Третий лишний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1163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4088" y="2060575"/>
            <a:ext cx="347503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328863"/>
            <a:ext cx="20732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Третий лишний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911350"/>
            <a:ext cx="22272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205038"/>
            <a:ext cx="29495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9775" y="2176463"/>
            <a:ext cx="2870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3086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Третий лишний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916113"/>
            <a:ext cx="35829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2636838"/>
            <a:ext cx="3276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3738563"/>
            <a:ext cx="9413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21673"/>
            <a:ext cx="6984241" cy="237626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Растения</a:t>
            </a:r>
            <a:endParaRPr lang="ru-RU" sz="66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547528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6600"/>
                </a:solidFill>
                <a:latin typeface="Matilda"/>
              </a:rPr>
              <a:t>ДЕРЕВЬЯ   КУСТАРНИКИ  ТРАВЫ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1673"/>
            <a:ext cx="6984241" cy="237626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Растения</a:t>
            </a:r>
            <a:endParaRPr lang="ru-RU" sz="6600" b="1" dirty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836738"/>
            <a:ext cx="87582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6600"/>
                </a:solidFill>
                <a:latin typeface="Matilda"/>
              </a:rPr>
              <a:t>дикорастущие      культурные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230563"/>
            <a:ext cx="301783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606675"/>
            <a:ext cx="20621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77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Times New Roman</vt:lpstr>
      <vt:lpstr>Calibri</vt:lpstr>
      <vt:lpstr>Monotype Corsiva</vt:lpstr>
      <vt:lpstr>Matilda</vt:lpstr>
      <vt:lpstr>Comic Sans MS</vt:lpstr>
      <vt:lpstr>Тема Office</vt:lpstr>
      <vt:lpstr>Тема Office</vt:lpstr>
      <vt:lpstr>Вам понадобится</vt:lpstr>
      <vt:lpstr>Минутка календаря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created xsi:type="dcterms:W3CDTF">2013-08-23T08:38:35Z</dcterms:created>
  <dcterms:modified xsi:type="dcterms:W3CDTF">2020-10-18T18:43:37Z</dcterms:modified>
</cp:coreProperties>
</file>