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  <p:sldMasterId id="2147483996" r:id="rId28"/>
    <p:sldMasterId id="2147484033" r:id="rId29"/>
    <p:sldMasterId id="2147484045" r:id="rId30"/>
    <p:sldMasterId id="2147484057" r:id="rId31"/>
    <p:sldMasterId id="2147484069" r:id="rId32"/>
    <p:sldMasterId id="2147484081" r:id="rId33"/>
    <p:sldMasterId id="2147484093" r:id="rId34"/>
    <p:sldMasterId id="2147484105" r:id="rId35"/>
    <p:sldMasterId id="2147484117" r:id="rId36"/>
    <p:sldMasterId id="2147484129" r:id="rId37"/>
    <p:sldMasterId id="2147484141" r:id="rId38"/>
    <p:sldMasterId id="2147484153" r:id="rId39"/>
    <p:sldMasterId id="2147484165" r:id="rId40"/>
    <p:sldMasterId id="2147484177" r:id="rId41"/>
    <p:sldMasterId id="2147484189" r:id="rId42"/>
    <p:sldMasterId id="2147484201" r:id="rId43"/>
    <p:sldMasterId id="2147484213" r:id="rId44"/>
    <p:sldMasterId id="2147484225" r:id="rId45"/>
    <p:sldMasterId id="2147484249" r:id="rId46"/>
    <p:sldMasterId id="2147484300" r:id="rId47"/>
  </p:sldMasterIdLst>
  <p:notesMasterIdLst>
    <p:notesMasterId r:id="rId59"/>
  </p:notesMasterIdLst>
  <p:sldIdLst>
    <p:sldId id="266" r:id="rId48"/>
    <p:sldId id="261" r:id="rId49"/>
    <p:sldId id="260" r:id="rId50"/>
    <p:sldId id="262" r:id="rId51"/>
    <p:sldId id="269" r:id="rId52"/>
    <p:sldId id="267" r:id="rId53"/>
    <p:sldId id="257" r:id="rId54"/>
    <p:sldId id="268" r:id="rId55"/>
    <p:sldId id="270" r:id="rId56"/>
    <p:sldId id="271" r:id="rId57"/>
    <p:sldId id="259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DejaVu Sans" pitchFamily="34" charset="0"/>
              </a:defRPr>
            </a:lvl1pPr>
          </a:lstStyle>
          <a:p>
            <a:endParaRPr lang="ru-RU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DejaVu Sans" pitchFamily="34" charset="0"/>
              </a:defRPr>
            </a:lvl1pPr>
          </a:lstStyle>
          <a:p>
            <a:fld id="{44FAC8DD-C5A7-49DF-9AB8-E58FFC8FDBE0}" type="datetimeFigureOut">
              <a:rPr lang="ru-RU"/>
              <a:pPr/>
              <a:t>01.09.2017</a:t>
            </a:fld>
            <a:endParaRPr lang="ru-RU"/>
          </a:p>
        </p:txBody>
      </p:sp>
      <p:sp>
        <p:nvSpPr>
          <p:cNvPr id="6328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2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DejaVu Sans" pitchFamily="34" charset="0"/>
              </a:defRPr>
            </a:lvl1pPr>
          </a:lstStyle>
          <a:p>
            <a:endParaRPr lang="ru-RU"/>
          </a:p>
        </p:txBody>
      </p:sp>
      <p:sp>
        <p:nvSpPr>
          <p:cNvPr id="632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DejaVu Sans" pitchFamily="34" charset="0"/>
              </a:defRPr>
            </a:lvl1pPr>
          </a:lstStyle>
          <a:p>
            <a:fld id="{229D7AEC-9858-46BE-BBCD-1A6A8323CD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38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338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Times New Roman" pitchFamily="18" charset="0"/>
              <a:buNone/>
            </a:pPr>
            <a:fld id="{DB287C1A-CECD-48E6-90A1-6AC2958C29FA}" type="slidenum">
              <a:rPr lang="ru-RU" sz="1200">
                <a:latin typeface="Times New Roman" pitchFamily="18" charset="0"/>
                <a:ea typeface="MS Gothic" pitchFamily="49" charset="-128"/>
                <a:cs typeface="DejaVu Sans" pitchFamily="34" charset="0"/>
              </a:rPr>
              <a:pPr algn="r">
                <a:buFont typeface="Times New Roman" pitchFamily="18" charset="0"/>
                <a:buNone/>
              </a:pPr>
              <a:t>10</a:t>
            </a:fld>
            <a:endParaRPr lang="ru-RU" sz="1200">
              <a:latin typeface="Times New Roman" pitchFamily="18" charset="0"/>
              <a:ea typeface="MS Gothic" pitchFamily="49" charset="-128"/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084D-F9AA-47CD-A88E-FBE4E1A64039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DEA0-D678-4562-9B61-31E56C00F8BC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AD8F-F295-4C0C-9720-B9B8C4396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D4E23-9350-4E1A-9D76-56A2316638BA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3B3C-06F0-4615-9B50-51F1A05BFE37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99C7-53AD-42B4-AE07-144CE8833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2B22-2D7E-465E-BEF1-6C30C8AF3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4BAE-04BB-4295-B9DA-3834C53A4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4B12-39CE-44E1-9107-E1DCA348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7013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027238"/>
            <a:ext cx="4038600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97EE-220C-45A0-9B7E-6D7B0BCAB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99BC-D7F8-46CE-BB69-210D854F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0D728-AC09-460F-9C47-A92B8EB60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7D8D-D8A2-4735-8A07-499F62252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60-6F2F-4D4C-909C-44DCA1CBC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1D69-19AC-48FE-8184-DA9B39086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2B4BE-5B15-42D3-91A2-D371B60F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1AB5-A361-472C-8510-4114BD4147F3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F32E-B371-4ED8-93FA-2CE94852E203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344F-79CC-4FE7-AA0D-F79134845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A6E5-F1E2-421C-8D68-78667C46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F3283-9DA8-4E7B-AD8B-4ED289D1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3538-3F10-48CA-94EA-38F500029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F05C-C540-43B9-8E9B-4DDACE093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94E37-8719-4BC0-AE55-D7F474379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853A-CF1B-403F-8970-50F441DE1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AEB3-18EB-4D68-AE6D-668147AA1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94E47-04B8-4127-9799-921207C37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25AB-D1D8-4E4B-B615-60D5E5729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3F25-9C49-4DE0-9C8C-0CBAFE686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6C2A-4264-4655-B600-6BFD6C1F3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7A9B-9718-4422-BCC3-352DDBB54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0BA7-2B1C-4C78-B159-CCAD7F8B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5BE0A-E612-43B0-BF85-BCB4BAD1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A4DC-F0D6-474A-B86A-21216AC6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54F26-4241-4ABD-A6E0-60853E84B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7013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86000"/>
            <a:ext cx="4038600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77A7-6B2B-4E25-9015-1969A88D4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F810-5E98-481E-B6A1-64557D5C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B24A-5EE2-43C4-BA31-7C3B3518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B08F-E1AC-452D-98D7-84582C81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B9B3-DBD4-43E3-92DE-C3C076659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9FC1-8241-4B9D-BB7E-42508832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22F7-2B0D-4769-ADB4-96F72474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382F-5D5C-467B-8A05-A234154EE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350"/>
            <a:ext cx="2055813" cy="6118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350"/>
            <a:ext cx="6019800" cy="6118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574F-9A43-4BFD-A5DC-498C6E36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C829-1A6B-4D6C-90FD-ED3C0B483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B958-8C7F-4F63-89E6-6A4D9C3E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0C794-5807-4A1F-B975-7572225B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7013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027238"/>
            <a:ext cx="4038600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9E94-4AA4-4473-A874-BC832E989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FCDE-D70F-4F33-BA6C-BCAEDD5E5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4469-345C-4A64-A16F-1DC832279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818C-9C28-4B59-9F95-C9DB233F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C85F-D25B-4B51-ADA7-CD469CD1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5E66-A4C5-4752-A900-6BF6FED30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172A-1BDB-43F8-8745-EBE804B4C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BCB0-0C9C-4DCC-A2AA-CB054DF2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B44B-98E2-455B-9B75-B2AEFF86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E069-0523-4B57-ADF8-E9F2526E4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5928-64A1-42F1-AE85-EFB3AB0C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754-4655-4D7E-84DC-847226047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2AAA-8A63-4A65-AD1F-C3A31C35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00A3-CE70-48AB-86AF-D660CA712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6C12-03AD-4482-BA28-6E847FE74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41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6957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CD10-D43C-4741-9EB3-1E9678CC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9034-F3FC-4E01-A783-4528FCE99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58CB-18BE-4355-A76C-551D738F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6B15-074D-45AB-8CFD-D869642BF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761C-BF56-456E-84B8-7BFFE764A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71BF-896B-4F53-9753-55A19680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A0B5-57E4-4FA4-87A5-BBBC346A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C881-9F1F-4E6A-B0CA-6C4D4EE9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C52F-64BF-4E93-87D1-AAA7ADEF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7013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86000"/>
            <a:ext cx="4038600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F585-0EB9-44D9-9E30-BEA8C3785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F99C-C046-4812-953C-8145A880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364C-2C40-475B-AC09-1823C598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10EF-C7CD-4F0C-ABD0-803817AC3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1BAE-3683-4856-9BCA-4A96B11D8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8F8AC-FE43-47E4-9284-9AF7396C5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775B-748C-4B17-B1D8-549D4559D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CD43-BDDA-4AF5-B663-6CE0010B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350"/>
            <a:ext cx="2055813" cy="6118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350"/>
            <a:ext cx="6019800" cy="6118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7DF6-6CF5-4946-9600-C1685C3EF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8853-7B20-4B71-86C5-BCEE83D0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E8A8-F29C-46D0-9B14-79B64B6AD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4D7B-9D2B-4AB1-85D7-6F4EB7498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7013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027238"/>
            <a:ext cx="4038600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4CEB-45FA-4DB5-9A9A-E169DE3BA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1A933-C358-4C6E-8EE5-434904956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E0DB-EFD1-455B-B480-26E66A2BD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27E0B-AED6-405B-B3D8-5DE33EC0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63DD-D875-4482-B52A-95D8349C8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E53A8-1CE1-47D7-8FA2-84EAEFB18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037D-EEA5-4145-B248-84CA45F48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0B1CA-E78E-4B2C-BE90-95AB1B138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B1747-3161-4F9C-B8A5-F08EA0B2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C885-29E9-4BCF-90FD-7C2AE24B2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8734-D088-4972-BFA3-170C03A24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1298-A9E3-4BB2-A700-BF56FF367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BFC6-7780-40E8-BC25-049041292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B162-0E18-4623-A709-BA884DD82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F19D-8B7A-4293-9C9B-6BCC5161B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7BEA-7D77-4882-850B-7B12EFE8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0A2B-F1F3-4A8E-B0FF-90B791B4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C60A-F87A-41C1-938A-987AA457B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2FC2-F638-429D-A675-8D5FAD7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22FB-185F-4ECA-833F-B2218510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C710-7870-44D0-BC8F-68B6DA1D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B25E-75B1-4131-8801-C60C350BF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E81E-BE25-4BD5-BB44-283A6C196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C0A8-59EF-4E38-9860-9DAC8F65E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F7E8-D561-4A99-831C-5ACCE00D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7013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86000"/>
            <a:ext cx="4038600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8785-D466-4BBA-B8E0-DBFB7A75E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FD13-150B-4E01-8339-E8E06761B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BACF-AD46-4353-A14E-8CC2CED6F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065F-A3C3-4145-A796-886B918FF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5FF9-9A47-4D73-B741-F4C959200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DAF7-9D0E-48C5-BF09-524310356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B9DE-1980-4524-907C-ED86BFD76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350"/>
            <a:ext cx="2055813" cy="6118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350"/>
            <a:ext cx="6019800" cy="6118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8FD1-7E96-4E14-AB25-B602E015A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DAEC-97EB-450F-8F93-12AB1B08B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1ED8-398F-4BAD-A587-0908C989B9F6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08DF-0FA1-438B-B1A2-E3BD16E5EDC1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7851-1802-4603-8640-9C85E25B5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15BD5-4DE3-4CB5-9763-6D5DF6FB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EE5C4-454A-4C50-AE99-139705FC5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F1F7-93A9-4CD6-9C36-14F44131B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59F8F-30D4-4F3D-9959-75288A30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912B-7F70-4230-AC19-E5DDCBB24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78AC-631A-4F4E-AFF2-2897FF338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DCAB-4096-469A-B8EE-F6139955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9ECA2-C5B4-41A7-B588-5B10EB04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5D5-7157-4DC6-BD2D-2C40566D9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238C-9B71-4E9C-B1F1-4A1BDEA3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7A82-73BB-4353-ACCB-ACFF6DE79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906A-6C2C-4ABE-A615-E8B0B88B8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82CB-E36F-404A-8C76-8DEAB12D0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B147-AE98-4663-9986-938D6FBB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29F13-8E17-477C-9558-8F3B9E3A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7013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86000"/>
            <a:ext cx="4038600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7E6F-F7BF-4472-AE92-D6B9B8CC0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FBE73-551C-4989-AC9E-0F4C9AD41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29D8-A494-4B1B-9A11-E17D3155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2952-5929-4BB9-B604-2107A49C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DF04-428D-464A-8D70-8BDDDD9B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9E2-D2B5-4FEE-A77F-23D6ED1DA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97AED-287D-4ECD-BDC7-04E40536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23F6-63F6-4815-B59E-2DE41848D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350"/>
            <a:ext cx="2055813" cy="6118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350"/>
            <a:ext cx="6019800" cy="6118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1868-883F-4703-9860-4155A88F7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A16E-D4F4-4C64-8A49-8B3F85C98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4F76-C69F-4113-B6C9-FFB4EA2CF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0A469-BDC2-4BFB-B7B0-15E76090E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7013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027238"/>
            <a:ext cx="4038600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4D842-EB43-499C-99F6-916B714B9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3C7B-987F-47DF-84C2-0A4A8B480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E7DC-18E8-44CE-9BFA-942602AD2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A269-3BAD-48FF-B516-7A91C500C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EFF9-2331-4BD2-A62E-B4A9BF42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4F3F-0B04-47EE-8B9C-984FEE4D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B7EE-56EC-4662-8E4C-D463019A6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6877-7425-4929-8F7F-AAA198ACC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8682-F9ED-4FA9-B940-7FD5368BE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F39C5-5379-46FB-B24A-C61DB620B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88BB-8FBC-4774-8CFB-81B5EAB31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1F7E-04E8-4347-B3EB-563F65199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6D15-75D2-4749-A747-62ADD7A60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49AE-1A79-4347-99DD-C31AA2B39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E402-00BA-481E-9057-804B8E294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696E-D0E0-4D46-9FF1-2ABA56E1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4507-FB02-4385-99A5-921DF5286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A06C-6098-4555-A82A-920368EB2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F679-5389-4785-9B4A-2D3E229F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A563-5664-4259-B602-080A291BD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5E2A-6821-4A8D-A834-03219752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2BE86-6C22-40C6-AB99-5AAB1D78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9F48-48B7-43EE-871B-482BB630D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C26B-E7C0-41C7-BD7F-CCE26448A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7013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86000"/>
            <a:ext cx="4038600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BEF8-99DF-4825-94E5-473A8B3B7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0DD4-F829-4442-9DEF-8AC186E3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E52F-9CAC-4ECE-B5DF-4932954B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AACE-856F-4AC7-9A8F-193ABC2E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D627-70CF-4848-931A-8C62DB471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7405-1E1A-4B17-B9A5-F4071904C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783D-B2E8-47F9-938E-D0BE6153A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AC5F-1790-4062-9DEA-6787480A1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350"/>
            <a:ext cx="2055813" cy="6118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350"/>
            <a:ext cx="6019800" cy="6118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9959-1A4B-4A36-A87F-4826B552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38A8-3214-4428-B9B7-3D24D207D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6457-86B2-465C-988C-11EBAA010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88BE-6D5A-4C5B-B4E8-5051DCDEC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7013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027238"/>
            <a:ext cx="4038600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AD1A-DC01-4E72-B1E7-B5CF4F20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BF11-48D7-46BB-9812-E2A57F0C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9C66-344C-49E4-81ED-941650120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7013" cy="307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895600"/>
            <a:ext cx="4038600" cy="307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0A90-7C1F-4D85-9AE8-BC3587561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A1C5-6D5E-4693-868E-F036D951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9631-FDF3-4464-AF8D-514C35FDB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7159-4815-41ED-A58A-6567F2EC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6DA0-751B-447C-B999-6AACAD9E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41B7-DD25-47BC-9B1A-A72F3153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9BA3-4705-4DA9-9522-ED500584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9D03-DE1C-49A8-8FA6-E146334F2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7A33-2068-42F6-A5C5-9EF942297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D408E-5DB3-4E53-8865-8B402089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9828-8480-428F-A4B1-C3273EC41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8EA4E-2BE7-4DCF-AD65-C8E78671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D6E1-DA23-4C52-8EA0-F75149474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1ADC-2902-4701-A552-B9689027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14F8-8B46-4319-97F3-DBF4E05B2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EC0C-6645-4690-B837-FD87E865F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92373-163C-44F4-8DD6-078A2264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1195-1878-48B5-BD6D-E7D4E6FD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A4E6-26F2-471F-A85D-61CCAFF18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F121-D3D6-4DE7-A8AF-E0AF1827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8298-E7F2-455A-87D7-BABBF28C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7013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86000"/>
            <a:ext cx="4038600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B4FF-9626-4C2A-9D84-19AA92E6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5C62-C63B-43E2-B523-F977471FC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2168-71B3-46E7-A50E-32390232C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CABB5-4776-401C-B578-933403D8D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A807-C54B-4D9E-8EBC-3D1704544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961-ED01-492A-B51A-D4721C2AA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D6B7F-5D6A-4BF5-832A-6BA427D6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3E79F-3248-4974-A620-B4B20B54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350"/>
            <a:ext cx="2055813" cy="6118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350"/>
            <a:ext cx="6019800" cy="6118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424B-E3C0-49D3-8777-99852C28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BF37-E272-408A-A64A-5ED5BAFF6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9D68-BAC3-4E7E-B9C0-438D6DBF6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3E2DB-0604-447E-9D3C-703497DF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1C307-E720-4D06-B833-344BAB1CC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1607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8913" y="1981200"/>
            <a:ext cx="31623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CEAFC-877F-4553-81B0-13772473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DB112-F89C-4BCC-84FD-BED9C250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A2DDF-67E7-4276-82B3-19586B87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C7BDC-3D28-4390-AB37-4EA3CAE2F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95B91-DFE0-4FE5-8B9E-A673AE8C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517A-8E0F-4286-B3C4-4FB74F585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9FBF-174E-42A1-A0B0-FA9C8B8C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258763"/>
            <a:ext cx="1617663" cy="5865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58763"/>
            <a:ext cx="4705350" cy="5865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1086-B77A-4354-9CEC-A2DD410F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6D3C-BD01-47DF-B935-DD474C48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61F1-3BA0-4DA4-B70E-8E5A7EA72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E5BA-F9ED-4522-9C42-35452B9940D7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F451F-7220-419E-BC15-76A807456994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6D3B-4B80-4C42-BD11-9FDA302AA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7EE3-13C9-4CF8-8812-07D23E8B8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0D6E-1BC8-4A3D-9118-01F441DC7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160713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8913" y="1981200"/>
            <a:ext cx="3162300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4D94-AA24-4A03-A578-F02D035DD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AED3-1ECF-4622-B201-22B734950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3B56-E55B-4BF6-87C0-32DED6D09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6E3D-F2BC-469B-A3A2-2E7224284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FE49C-9953-4464-9A82-3DA3E05C8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485A-1A35-4E50-B698-ED11573DA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41ADF-185B-4F26-8F08-6CF574D9A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258763"/>
            <a:ext cx="1617663" cy="5865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58763"/>
            <a:ext cx="4705350" cy="5865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EDD5-709B-4AD8-A424-58FBA4969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5C8DC-31F2-4C97-9B27-70D909425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A36E5-B182-4810-B33B-FF1CF6A99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7DD4-CCE6-47C5-A7DC-134B002B2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317E3-524A-4F58-A24D-FC823CAB9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CAA75-0FAE-4C3C-B544-6AB84EF4F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B7618-4305-454D-A77C-AC99B2984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23716A-14FD-4C0D-B2D5-C0B5C1C97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E5F6DF-723F-4FD6-A77F-89E8AE9AC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6A14-5EFC-435E-BDF8-C1858B179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B958F2-0CFF-4CFC-A8C5-9C4D6D9C0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B23D2-C470-4AA4-B0B4-9FB4ECA82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DA6DB-EEA6-471E-8AD5-830B55FE2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7356-0CAC-4AEA-AB6E-31D5D1A08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1306-C8BD-47FD-92FE-E4862AD0E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DB797-CADF-46B3-BF12-1071135AD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4493-276E-4A40-BD42-7F03DCFE8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C6C0-9610-4896-9241-08633BC8B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FBC2-28DE-4C70-8269-5406311DD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15F4-AAF9-4B0A-9293-CE683184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1A09-BD8D-4D7E-8D4E-1A8916026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5C46A-1F8A-4457-AFDE-8A6062792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C071-2171-40D9-BEB3-5FDA9131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C115-CDB1-4CB9-99B3-200377240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6550"/>
            <a:ext cx="2055813" cy="436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6550"/>
            <a:ext cx="6019800" cy="436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5F6C-82CA-44EA-8AE8-2B1169C54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9819-8C78-4CDF-BEE3-D9513707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B20A-C9E3-4DB2-9F35-3CDE36D4D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3E92-D7DC-4086-B7AB-C186939D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6F77-88D2-45FC-81F2-7A9D06468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DC29-94DB-4C33-8EFC-AA23F322F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A1A8-4EAC-425B-8B5F-AA217CB4A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327F-210A-4828-9A77-30748FD6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0112-7A96-4799-9CC1-F62CA8802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5A652-D457-415C-80C2-592EE177F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2FEAC-BB67-47BE-BEB2-4531708D8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AC37-D307-464B-957C-7D285FF68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7626-D7EC-4519-9CCB-02301650B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8215-8A39-4ECD-BF99-0623F7130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4B5D-B7D1-455B-95A3-4E5DEC469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3250-E8B2-4D53-A717-F632C9D4B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B752-8887-4D6C-996E-F6091C14F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8E41-6D35-4EA8-ABC1-88A966459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B59B-9E9C-4A9D-9FDE-3E1ED97C7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F778-3B42-41E9-84D3-8A1186E9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DB1F-1127-4B0E-BE93-E230FF938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B758-68B6-42A0-AD4E-EFCD5FAA6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182B-7A6A-4987-B6A1-AB012A49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DF4A-4EAE-4D68-9849-669841276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A4D39-6EAE-41A5-8A55-2ED64518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B0FA-CCCA-44CF-AF2E-55C1D956E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D63A-6669-46BE-9729-A3653B99E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3F78-3445-4A99-A552-5006309E1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DD35-EE05-4536-9B5F-1A599F19B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776E-93F6-4B7E-A541-3C88F4180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956C3-C71C-4B5B-88D0-D07A5223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CF9-01F2-483A-BC0D-D5360C7F9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D619-A3FD-4AA9-B19D-7CECA586E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252E-19C3-4199-B61A-14E6CEA7C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7CAB-E241-41AB-8889-87E7C82E9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3BBC-76CF-4828-A622-6EDD01BA7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935D-2666-4C7A-8B72-6F75DE476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2D3D-5839-4730-9BAA-693319616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DEBD-410B-4A13-B359-D92CD06D9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61272-A872-439E-8D6A-6254CB8FF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39B8-4445-43DD-AA8A-AFEC4DFAF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28E4-929F-4BC9-A300-199761368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B4B8-B882-49DC-9E6F-A7AFF1C7F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2AD1E-0047-4CCC-9F59-6F6047772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BF54-F202-4E60-8731-0B1269019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1765C-FBFE-4E89-9C33-311019680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E831-13B6-4248-81F5-5DA39D2EE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0DB4-23D1-4171-8B8C-3387698B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3080-00AC-4B5D-A318-7F683BAC9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17E6-CF31-4DD4-A02F-72D14E75F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312A-50AB-491A-9A50-5B49A63EB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F001-CD8F-4DAB-8667-86E6ACE68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C2F3-4243-4417-8059-BDDD15FB7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006B-3802-48AC-BA41-261EFF11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04DE-F864-47F4-8DB9-C239B54EA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A426-BC1F-4511-B9F9-A8C82F7E6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D1E0-7FB8-414D-A9F3-FDE8E2C27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3886-7E3F-42DD-A338-B56E099A8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FCBB-4CB7-437E-9E06-DC71BF7A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8B81-2C6E-4C16-8E27-A8FD9CE74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2FE5-3106-43E4-AC5F-86D97DCBB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2B2A-4B56-4A9C-B9E4-2B0FC722C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02E9-0580-4409-BE1C-93D994642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0D90-BB6B-49E6-BAB2-DFB403BE7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28AA5-C2AE-4E25-B4A3-AE9A010B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9F8D-9116-4C45-A2CC-A2E76ADCE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3F8F-BD54-461D-9A8B-B86517A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D56C-F79A-4234-8D54-B685B8000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23C5-95DD-4276-98B7-22AA0888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F327-645D-48F4-9616-DBBB1098D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4BAA-D061-4BF1-83BF-1939AD674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3B2D-B73C-470C-8A79-DC44150F9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D12A-C14C-4F8E-8D45-9951418C1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9394-A496-4F81-9CEA-1D85463D6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C55C-64ED-4375-94BA-AFB0065B8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AC7B-2D60-4F42-BC4E-E28E117B0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C79E-044F-4993-BC30-0328A8B24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EE51F-106B-4083-A318-293CB3ABABB6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135F-CD06-4026-8048-4D16229AA107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0AB7-25C3-4918-81C2-72FBA13CD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E0D4D-0F1F-49AD-A5DF-A3DB62F98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727A-9521-4566-9162-65D19C31A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07A9-8AFB-491C-BF3B-72B4E2554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AB0B7-2468-47B3-8D41-5AC4CF4C9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0C60-BE08-4820-8C87-FF4852158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0896-3872-4904-9A9F-9B13D0CD5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A9C6-AD82-446C-A5BC-A4C53835D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1F2C-04D1-40C8-8BF2-02603A407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00BD-76AF-4062-8B5B-42BE64DC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6ABC-34AA-4042-9A0A-5801CE82C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714A-F325-4AD8-AB35-7304FFCA1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AB11-C351-45D3-A1FA-10FC03B21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E3039-2D5A-47B6-9968-971324875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56B7-E35F-495B-9ACB-A14642910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DD62-40B8-4C41-8128-CCEED245B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CD00F-BB54-4351-9B54-9A02B3B32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10198-7914-4AD4-85BD-591CF1C11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892A-BD71-49D2-AB10-00D72CE5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CAE2-E4F1-4878-B323-AC83CA09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3BA8-E721-40ED-AD26-2AE666F7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DA3E-C2E5-42A6-B878-651F3940E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6BC3D-51D6-411D-A9FA-B26822111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5AA09-FB88-4F53-B5CF-FF6635DE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C584-9C8A-42F2-B2BD-20A0C8CF1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D6F35-19BB-47C1-A9D3-8C177B363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CB2B-D003-415A-9BCD-901BFF572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E9434-226D-40B6-8C99-7C315C1D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C5D1-CFE1-4754-AA22-361CC1E8C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39EB-5A68-4B9B-9AF1-F88CBC6C1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F25C-884C-42F5-A132-7E76B27C5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A1A4-B66B-4493-B718-2D45F8172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8F75-33CB-4205-8DDF-09F4CB1D2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8ADF-292C-4CEA-B080-5EA6FD8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9F12-76F1-4E2C-AEBD-757D749A9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1EEC-64F6-45BB-A5BE-53A67A9BC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4C28-8F36-4664-90C5-A2E4FED38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4D17-99DD-490C-93FF-E335E165D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0634-8161-4B7D-9DBD-ACADF1B7A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AB32-47B2-4B8A-ACDA-258B0535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524E-A394-4EF0-AE6E-FCFC1A308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2B3D-529A-406B-9024-399616230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8758-0C4E-4604-A277-BCB433EB6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DBB5-8FAC-4E4D-B8D8-AAAF21F96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FE93-3A77-47E5-B4E3-7E387F463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710C-832A-4C28-856C-2EC6FDEBC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048D-DAD5-496B-AC25-543B12243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85DE-206C-44C6-A1EE-6A892E6AB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FB29-7850-444E-B884-39CD60DC3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3E18-3A8B-4EC6-8174-74D9CE73A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750D4-E156-4ABA-8625-DFEF50A9E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4C7C-2D5F-4161-AA74-B82935A4A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A5-662C-452A-AC75-AE96D7D2B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AFFB-6EEA-45ED-92BB-BAD384AB5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1FFE-2FEB-44B4-9121-EC791F72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7D0D-4762-49E8-A127-7A0E6BA96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29AE-901D-412D-8423-34091A2BC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644C-AD07-4F76-A7E1-5680876E4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C1EF-77F2-4185-B341-D126EDDC2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2A7C-AAB6-4366-81EE-35D69C1A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AED4-C984-4C83-8530-E40C8D71F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E1ED5-E6C6-4554-9FD0-DD8A6F17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851C3-E1AF-4AE9-8B34-2633A71E3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8FC6-3FAC-4E3A-BEC2-49BAD844E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00E6-7D9C-4E8E-92C5-C2530644A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C06D-7216-4D3E-AC29-DB8969EDF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D6B4-D51B-4D01-9BC8-7DAB5BE9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1A50-8552-48FA-8BE5-57E27613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3907-679A-4D89-A9FC-2A86FADB0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A89-4D28-4E9F-B26E-50D7B3CF8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BB14-16AE-4821-BD56-C19C40907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2F3FB-2911-422D-BB00-787A6EF8A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A92FD-74D9-45F0-BC1E-D3DB8954B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CFA41-E0D2-4EBD-99B7-F64D69937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F3B1C5-EC76-4DFB-945C-824D0EE8B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12209-F3E5-4D92-9FA3-4405FA779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234E9-5F89-4421-A60B-48BD6F296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7EFFC3-BB25-405B-A393-980F7AE45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639B8-D9AF-48F8-984B-30481CA6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179257-753A-49B8-854E-9C432D5A0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90641-8355-4172-8DEA-6256FF338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A0707F-7877-4E45-A276-8355015E4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06DF0-12D0-4417-BF0A-4C5E38023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A371-3E25-44BC-8735-68039F38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CD620-FBC9-4127-810E-922D69BF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52BA-D7CA-46A7-B979-449535EB2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A699-C2BF-4397-AACF-E17380D8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996E9-95AD-4656-A182-133FD671A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FB99-7566-4EFD-851E-783FDFE1A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41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6957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D3D2-F040-45B6-9D3B-316A9542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56B2-FB9C-41A2-B5B7-37F635D2E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2324-94E7-4089-9503-F68496AF6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AD53-C70F-4023-B56A-D03E442BB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51DA6-8F78-42CD-8BD5-1BB43370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AA44-2F42-43D2-A99B-5E428A807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DD67-4F50-4D65-99D7-E9F7864DC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F9DB-E22D-47BE-B843-D2D844AF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B704-E3A5-40A7-8AFA-DE6552A76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44D7-0349-4C77-B5D7-93E73A0F3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A6D7-CA54-4E2D-9126-DBC977928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BC29-03E6-4433-8A7F-F7CD20C79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CDE0-85B6-43FB-B52B-B6200CA8A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CCC8-7360-47D2-863A-29CADFB94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1829-8810-47C7-B203-2883866D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C325-D856-4BBD-AF88-7053A6971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585D-97AF-4EF1-AE95-F707095F5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D9C-58B4-472A-8DC0-287E0A5A4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3C5D4A-F6CB-4C05-9263-CE8DF0580FCC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50C78-6A99-47F7-B69F-1A2D555D1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4222-2F59-4242-862C-6F83B6CBF038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3737F-6730-4EE0-87A7-C971CBE42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281-89B1-4FD9-8F41-455CEDE611A9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FA4E-CB9A-40C1-A542-55196359B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68DB7-2A2C-4D41-A1A7-64BD73E06FAF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006E-A6CF-4DF4-99AA-B7694D41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6915-2E6D-4F38-AF6E-015FAACFAB9B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2761-2DC3-4250-84B8-F2895B75B25C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0576-C2CE-4EC6-B0EC-0543DD836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0B4D-DCEC-4FF5-A229-18A972D5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77E7F-8106-489A-BEBF-D9049ACC0629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1F2D-DF0E-4328-9670-B87DBDCFB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3A68-9861-4B95-9A57-73EA71A5956C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767C3-14D5-4C21-B282-C25ACA9DA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58D3-B4CC-40D8-8613-D46F8ABB22B7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EC58-F352-404A-A05E-93A40A1F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C9B3D-91E9-49A8-A1E3-38F3219202BF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BAA8-36CD-4732-82AC-0ADA7FFEE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C346-3CDD-413F-BB01-8ECD2141BE1E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DF0C-E4C0-43AF-9512-3F6363970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A4731-BCBC-4F73-9488-3B550D899174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A5B3-62D2-4103-8341-18EBE6AE6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D859-1AB8-41B8-A1D2-22F26AD01EC5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448E-478F-496E-B3D9-4937C255F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zoom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1D7AED-6342-4C4D-B86F-AC3C6304331D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F449CA-91C4-4AED-8019-23FF3CDE6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99BBFE-0509-4577-99B5-19FAB9594AC3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689A76-DC94-4F66-B179-E91AB32B9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5257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79525" y="3938588"/>
            <a:ext cx="5257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83BFD-1355-4883-B374-C440D0C86398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0DCBE-8F4C-401B-AEE1-63F565D98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32C6-A616-4BBF-8150-D3122496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2A6A8-B7AB-4EBD-8D4F-B2CC9473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F02EA-B9D8-4849-BB8D-E08904963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2897F-572B-4E2C-8A78-D85FF07E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CD719-786D-418E-9852-9AF83A860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6A5F5-C309-4918-B9E4-1BBCFCD4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C1AA78-F592-4CB1-95E9-7372400A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C952A2-2D3D-4F16-9D16-64E761103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AA093-E756-448D-A1BD-A6E53250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94FD84-BAA3-4FDD-8C66-E6EB9A21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726292-424C-40D2-98DC-3E61E904A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C2ED-8C7C-4439-B5BF-D0A479F6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FA28D-1E05-4EE9-9B65-E5DC9558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A3F41C-859E-4312-B3EA-8D8F3B6CC5BE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FC2FAE-208D-43BE-A372-5E50C93B1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C7FF-E8DC-47FE-B8C5-F9C43EC59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3460-D25A-4DE6-B21C-CB3F2934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9C4E-BEF4-4E9E-B745-D7A226BDB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C5B0A-E41A-44F0-B6CE-9C739765F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FCB9-0F70-4670-AA63-AE1CF9116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DF84-151A-4C9B-B077-B0EABB7B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7013" cy="307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895600"/>
            <a:ext cx="4038600" cy="307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E0E1-B962-46DF-A0F9-885303CFF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C1BB-25F4-4A0B-B304-F1ACBEF71A98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6D6B-F914-44E5-B667-A2319A1B20E8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433-6A44-4625-8D3C-52D6D5B46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D630-E79C-4BD5-B3CC-E2956EA4B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9959-94F4-48E3-9076-AC66047CD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A83-D300-4FE3-9AE8-A97DE71F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1ABC-18CA-49D4-826D-A0C160EA0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744D-56BF-4BF7-AEB4-C5C2C153C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73E87-0AD4-46D1-9F5C-4757A02A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6550"/>
            <a:ext cx="2055813" cy="436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6550"/>
            <a:ext cx="6019800" cy="436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9F5E-36F7-4226-BD89-D9E405BF6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A009-866C-40F2-9461-4C8AE30E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0C40-34AB-4D4C-B97A-9CDA8CF1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6278-3EE5-496A-B82B-8E9C6AD50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7BD6-5DC8-48E4-9428-0C00C8B9A34A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1F4F1-A16A-4037-818C-9216526B7DC2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2E35-809D-471E-8496-ABC656B7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8ECE-4EF9-477A-A888-F1AF28993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EF7E-365B-47DA-8DB2-BB190163A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86D2B-F6F9-46BA-A227-030D06BD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1169-04A5-4930-B20D-40D6D865A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CB40-8931-410F-96D1-509528611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B3B9-9162-442D-BE79-56C1CF368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030A-2172-4E96-A1CA-EAFDDC8EC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22CF-2D26-4DAE-91C8-1A6B07A8B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0306A-F0BC-4F4F-ABA4-48E155E30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164AA-88DC-426B-9F1C-452B355E2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BB21-90E0-4CBA-B198-B459940A7EC9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E82A9-200D-4FE5-8139-F9BB71E8F04F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ADEF-78E1-4A79-B6F6-F1752F1DA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037A-1519-434B-B36F-8855ED26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41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6957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8872-3F36-4915-AA88-8716594D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4DF9-E7BD-4B11-B29C-02574210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EF09-1272-4416-A703-C97E4541D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68096-6AC3-4DE2-B9EC-01C8F847F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7851-948F-4489-9964-67D4B716D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F287-A55E-4236-948D-70FAC91EA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0583-84FB-4444-B587-4CD10411E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FB3E-0EFB-4E85-82A5-9822E428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740E-2DC2-422E-A4EC-D4D1FB23E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A87C-F8D2-427A-9503-CE4CF084C506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F14A-B295-4480-AD2D-711AAA0F902B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EAD8-9F71-40C9-BFCD-B0D06CCA6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E602-E1F7-4AB0-8F45-098C724A2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FC7BD-0C52-411E-8B0D-CF94C345A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7013" cy="307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895600"/>
            <a:ext cx="4038600" cy="307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FE72-7C30-4025-8887-DDEFE436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191F-80CA-42AF-AFCB-D2BFF5EC7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398E1-789D-4935-AFD4-3FD9AAA0B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914-B409-4297-8BD2-AAB141CF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C4F84-95E9-436C-84C5-839472515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7D5D-2347-444E-87AB-D31C5004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28ED-B9BB-4076-919D-3D30EC4E8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6550"/>
            <a:ext cx="2055813" cy="436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6550"/>
            <a:ext cx="6019800" cy="436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BAC2-E341-4CBB-9A58-0BBF2612D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49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5" Type="http://schemas.openxmlformats.org/officeDocument/2006/relationships/theme" Target="../theme/theme46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Relationship Id="rId14" Type="http://schemas.openxmlformats.org/officeDocument/2006/relationships/slideLayout" Target="../slideLayouts/slideLayout50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Relationship Id="rId14" Type="http://schemas.openxmlformats.org/officeDocument/2006/relationships/image" Target="../media/image3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45829E-C21A-4004-AB36-FB9579F92855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8C7FB0-B51D-4500-8F92-BD3E8F7180C4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6230DF-5564-456E-BA6F-9E35734E2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48" r:id="rId2"/>
    <p:sldLayoutId id="2147484347" r:id="rId3"/>
    <p:sldLayoutId id="2147484346" r:id="rId4"/>
    <p:sldLayoutId id="2147484345" r:id="rId5"/>
    <p:sldLayoutId id="2147484344" r:id="rId6"/>
    <p:sldLayoutId id="2147484343" r:id="rId7"/>
    <p:sldLayoutId id="2147484342" r:id="rId8"/>
    <p:sldLayoutId id="2147484341" r:id="rId9"/>
    <p:sldLayoutId id="2147484340" r:id="rId10"/>
    <p:sldLayoutId id="214748433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8013" cy="406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457677F-B5C3-429C-98D5-10AFAADB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7" r:id="rId2"/>
    <p:sldLayoutId id="2147484446" r:id="rId3"/>
    <p:sldLayoutId id="2147484445" r:id="rId4"/>
    <p:sldLayoutId id="2147484444" r:id="rId5"/>
    <p:sldLayoutId id="2147484443" r:id="rId6"/>
    <p:sldLayoutId id="2147484442" r:id="rId7"/>
    <p:sldLayoutId id="2147484441" r:id="rId8"/>
    <p:sldLayoutId id="2147484440" r:id="rId9"/>
    <p:sldLayoutId id="2147484439" r:id="rId10"/>
    <p:sldLayoutId id="2147484438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94FC39-74AB-437E-9575-B986830F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58" r:id="rId2"/>
    <p:sldLayoutId id="2147484457" r:id="rId3"/>
    <p:sldLayoutId id="2147484456" r:id="rId4"/>
    <p:sldLayoutId id="2147484455" r:id="rId5"/>
    <p:sldLayoutId id="2147484454" r:id="rId6"/>
    <p:sldLayoutId id="2147484453" r:id="rId7"/>
    <p:sldLayoutId id="2147484452" r:id="rId8"/>
    <p:sldLayoutId id="2147484451" r:id="rId9"/>
    <p:sldLayoutId id="2147484450" r:id="rId10"/>
    <p:sldLayoutId id="214748444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8013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E7AB01E-63AD-475B-9F9F-085C9681E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69" r:id="rId2"/>
    <p:sldLayoutId id="2147484468" r:id="rId3"/>
    <p:sldLayoutId id="2147484467" r:id="rId4"/>
    <p:sldLayoutId id="2147484466" r:id="rId5"/>
    <p:sldLayoutId id="2147484465" r:id="rId6"/>
    <p:sldLayoutId id="2147484464" r:id="rId7"/>
    <p:sldLayoutId id="2147484463" r:id="rId8"/>
    <p:sldLayoutId id="2147484462" r:id="rId9"/>
    <p:sldLayoutId id="2147484461" r:id="rId10"/>
    <p:sldLayoutId id="21474844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8013" cy="406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F50DF6C-1E07-48E9-B466-9D066CDD3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0" r:id="rId2"/>
    <p:sldLayoutId id="2147484479" r:id="rId3"/>
    <p:sldLayoutId id="2147484478" r:id="rId4"/>
    <p:sldLayoutId id="2147484477" r:id="rId5"/>
    <p:sldLayoutId id="2147484476" r:id="rId6"/>
    <p:sldLayoutId id="2147484475" r:id="rId7"/>
    <p:sldLayoutId id="2147484474" r:id="rId8"/>
    <p:sldLayoutId id="2147484473" r:id="rId9"/>
    <p:sldLayoutId id="2147484472" r:id="rId10"/>
    <p:sldLayoutId id="21474844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5A92B9-50CE-497D-9723-0AC4659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1" r:id="rId2"/>
    <p:sldLayoutId id="2147484490" r:id="rId3"/>
    <p:sldLayoutId id="2147484489" r:id="rId4"/>
    <p:sldLayoutId id="2147484488" r:id="rId5"/>
    <p:sldLayoutId id="2147484487" r:id="rId6"/>
    <p:sldLayoutId id="2147484486" r:id="rId7"/>
    <p:sldLayoutId id="2147484485" r:id="rId8"/>
    <p:sldLayoutId id="2147484484" r:id="rId9"/>
    <p:sldLayoutId id="2147484483" r:id="rId10"/>
    <p:sldLayoutId id="214748448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8013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B36A110-7517-45F0-8938-6D2A5D197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2" r:id="rId2"/>
    <p:sldLayoutId id="2147484501" r:id="rId3"/>
    <p:sldLayoutId id="2147484500" r:id="rId4"/>
    <p:sldLayoutId id="2147484499" r:id="rId5"/>
    <p:sldLayoutId id="2147484498" r:id="rId6"/>
    <p:sldLayoutId id="2147484497" r:id="rId7"/>
    <p:sldLayoutId id="2147484496" r:id="rId8"/>
    <p:sldLayoutId id="2147484495" r:id="rId9"/>
    <p:sldLayoutId id="2147484494" r:id="rId10"/>
    <p:sldLayoutId id="214748449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8013" cy="406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98D08DC-ADBF-4C4B-9174-051E1C1D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3" r:id="rId2"/>
    <p:sldLayoutId id="2147484512" r:id="rId3"/>
    <p:sldLayoutId id="2147484511" r:id="rId4"/>
    <p:sldLayoutId id="2147484510" r:id="rId5"/>
    <p:sldLayoutId id="2147484509" r:id="rId6"/>
    <p:sldLayoutId id="2147484508" r:id="rId7"/>
    <p:sldLayoutId id="2147484507" r:id="rId8"/>
    <p:sldLayoutId id="2147484506" r:id="rId9"/>
    <p:sldLayoutId id="2147484505" r:id="rId10"/>
    <p:sldLayoutId id="214748450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89B8D9-DB02-43E8-B810-A740DA91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4" r:id="rId2"/>
    <p:sldLayoutId id="2147484523" r:id="rId3"/>
    <p:sldLayoutId id="2147484522" r:id="rId4"/>
    <p:sldLayoutId id="2147484521" r:id="rId5"/>
    <p:sldLayoutId id="2147484520" r:id="rId6"/>
    <p:sldLayoutId id="2147484519" r:id="rId7"/>
    <p:sldLayoutId id="2147484518" r:id="rId8"/>
    <p:sldLayoutId id="2147484517" r:id="rId9"/>
    <p:sldLayoutId id="2147484516" r:id="rId10"/>
    <p:sldLayoutId id="214748451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8013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7087C14-D22F-4950-90F4-349C2C43C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5" r:id="rId2"/>
    <p:sldLayoutId id="2147484534" r:id="rId3"/>
    <p:sldLayoutId id="2147484533" r:id="rId4"/>
    <p:sldLayoutId id="2147484532" r:id="rId5"/>
    <p:sldLayoutId id="2147484531" r:id="rId6"/>
    <p:sldLayoutId id="2147484530" r:id="rId7"/>
    <p:sldLayoutId id="2147484529" r:id="rId8"/>
    <p:sldLayoutId id="2147484528" r:id="rId9"/>
    <p:sldLayoutId id="2147484527" r:id="rId10"/>
    <p:sldLayoutId id="2147484526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53336D8-E81B-49E2-988A-DB14DF31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6" r:id="rId2"/>
    <p:sldLayoutId id="2147484545" r:id="rId3"/>
    <p:sldLayoutId id="2147484544" r:id="rId4"/>
    <p:sldLayoutId id="2147484543" r:id="rId5"/>
    <p:sldLayoutId id="2147484542" r:id="rId6"/>
    <p:sldLayoutId id="2147484541" r:id="rId7"/>
    <p:sldLayoutId id="2147484540" r:id="rId8"/>
    <p:sldLayoutId id="2147484539" r:id="rId9"/>
    <p:sldLayoutId id="2147484538" r:id="rId10"/>
    <p:sldLayoutId id="2147484537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22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A981B59-2B17-4F53-A5B7-191552CC1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59" r:id="rId2"/>
    <p:sldLayoutId id="2147484358" r:id="rId3"/>
    <p:sldLayoutId id="2147484357" r:id="rId4"/>
    <p:sldLayoutId id="2147484356" r:id="rId5"/>
    <p:sldLayoutId id="2147484355" r:id="rId6"/>
    <p:sldLayoutId id="2147484354" r:id="rId7"/>
    <p:sldLayoutId id="2147484353" r:id="rId8"/>
    <p:sldLayoutId id="2147484352" r:id="rId9"/>
    <p:sldLayoutId id="2147484351" r:id="rId10"/>
    <p:sldLayoutId id="214748435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8013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5FE256-0323-47CC-AFBC-3D9266321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7" r:id="rId2"/>
    <p:sldLayoutId id="2147484556" r:id="rId3"/>
    <p:sldLayoutId id="2147484555" r:id="rId4"/>
    <p:sldLayoutId id="2147484554" r:id="rId5"/>
    <p:sldLayoutId id="2147484553" r:id="rId6"/>
    <p:sldLayoutId id="2147484552" r:id="rId7"/>
    <p:sldLayoutId id="2147484551" r:id="rId8"/>
    <p:sldLayoutId id="2147484550" r:id="rId9"/>
    <p:sldLayoutId id="2147484549" r:id="rId10"/>
    <p:sldLayoutId id="2147484548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467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8013" cy="406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69DCF69-C8ED-43B6-AFB7-3720E8665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68" r:id="rId2"/>
    <p:sldLayoutId id="2147484567" r:id="rId3"/>
    <p:sldLayoutId id="2147484566" r:id="rId4"/>
    <p:sldLayoutId id="2147484565" r:id="rId5"/>
    <p:sldLayoutId id="2147484564" r:id="rId6"/>
    <p:sldLayoutId id="2147484563" r:id="rId7"/>
    <p:sldLayoutId id="2147484562" r:id="rId8"/>
    <p:sldLayoutId id="2147484561" r:id="rId9"/>
    <p:sldLayoutId id="2147484560" r:id="rId10"/>
    <p:sldLayoutId id="21474845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9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32A7EC4-FE7D-4C1B-A373-A17A53D7B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79" r:id="rId2"/>
    <p:sldLayoutId id="2147484578" r:id="rId3"/>
    <p:sldLayoutId id="2147484577" r:id="rId4"/>
    <p:sldLayoutId id="2147484576" r:id="rId5"/>
    <p:sldLayoutId id="2147484575" r:id="rId6"/>
    <p:sldLayoutId id="2147484574" r:id="rId7"/>
    <p:sldLayoutId id="2147484573" r:id="rId8"/>
    <p:sldLayoutId id="2147484572" r:id="rId9"/>
    <p:sldLayoutId id="2147484571" r:id="rId10"/>
    <p:sldLayoutId id="214748457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1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8013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37F878B-27C0-4302-B25F-BBF2E0897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0" r:id="rId2"/>
    <p:sldLayoutId id="2147484589" r:id="rId3"/>
    <p:sldLayoutId id="2147484588" r:id="rId4"/>
    <p:sldLayoutId id="2147484587" r:id="rId5"/>
    <p:sldLayoutId id="2147484586" r:id="rId6"/>
    <p:sldLayoutId id="2147484585" r:id="rId7"/>
    <p:sldLayoutId id="2147484584" r:id="rId8"/>
    <p:sldLayoutId id="2147484583" r:id="rId9"/>
    <p:sldLayoutId id="2147484582" r:id="rId10"/>
    <p:sldLayoutId id="214748458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83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8013" cy="406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60D7E4F-30D9-4268-AEE6-214D1C84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1" r:id="rId2"/>
    <p:sldLayoutId id="2147484600" r:id="rId3"/>
    <p:sldLayoutId id="2147484599" r:id="rId4"/>
    <p:sldLayoutId id="2147484598" r:id="rId5"/>
    <p:sldLayoutId id="2147484597" r:id="rId6"/>
    <p:sldLayoutId id="2147484596" r:id="rId7"/>
    <p:sldLayoutId id="2147484595" r:id="rId8"/>
    <p:sldLayoutId id="2147484594" r:id="rId9"/>
    <p:sldLayoutId id="2147484593" r:id="rId10"/>
    <p:sldLayoutId id="214748459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95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00CC223-3705-42EC-9962-DC3EDAA85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2" r:id="rId2"/>
    <p:sldLayoutId id="2147484611" r:id="rId3"/>
    <p:sldLayoutId id="2147484610" r:id="rId4"/>
    <p:sldLayoutId id="2147484609" r:id="rId5"/>
    <p:sldLayoutId id="2147484608" r:id="rId6"/>
    <p:sldLayoutId id="2147484607" r:id="rId7"/>
    <p:sldLayoutId id="2147484606" r:id="rId8"/>
    <p:sldLayoutId id="2147484605" r:id="rId9"/>
    <p:sldLayoutId id="2147484604" r:id="rId10"/>
    <p:sldLayoutId id="214748460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8013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7EDD0B4-92AD-4086-A1E8-15DC325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3" r:id="rId2"/>
    <p:sldLayoutId id="2147484622" r:id="rId3"/>
    <p:sldLayoutId id="2147484621" r:id="rId4"/>
    <p:sldLayoutId id="2147484620" r:id="rId5"/>
    <p:sldLayoutId id="2147484619" r:id="rId6"/>
    <p:sldLayoutId id="2147484618" r:id="rId7"/>
    <p:sldLayoutId id="2147484617" r:id="rId8"/>
    <p:sldLayoutId id="2147484616" r:id="rId9"/>
    <p:sldLayoutId id="2147484615" r:id="rId10"/>
    <p:sldLayoutId id="214748461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8763"/>
            <a:ext cx="6475413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205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4754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3DBE35-54FA-4DE8-B224-8FF206AB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4" r:id="rId2"/>
    <p:sldLayoutId id="2147484633" r:id="rId3"/>
    <p:sldLayoutId id="2147484632" r:id="rId4"/>
    <p:sldLayoutId id="2147484631" r:id="rId5"/>
    <p:sldLayoutId id="2147484630" r:id="rId6"/>
    <p:sldLayoutId id="2147484629" r:id="rId7"/>
    <p:sldLayoutId id="2147484628" r:id="rId8"/>
    <p:sldLayoutId id="2147484627" r:id="rId9"/>
    <p:sldLayoutId id="2147484626" r:id="rId10"/>
    <p:sldLayoutId id="2147484625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8763"/>
            <a:ext cx="6475413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32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475413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183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19EC8F-B8EF-4AB9-8FFA-A58B6C4BB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5" r:id="rId2"/>
    <p:sldLayoutId id="2147484644" r:id="rId3"/>
    <p:sldLayoutId id="2147484643" r:id="rId4"/>
    <p:sldLayoutId id="2147484642" r:id="rId5"/>
    <p:sldLayoutId id="2147484641" r:id="rId6"/>
    <p:sldLayoutId id="2147484640" r:id="rId7"/>
    <p:sldLayoutId id="2147484639" r:id="rId8"/>
    <p:sldLayoutId id="2147484638" r:id="rId9"/>
    <p:sldLayoutId id="2147484637" r:id="rId10"/>
    <p:sldLayoutId id="2147484636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800000"/>
          </a:solidFill>
          <a:latin typeface="Arial Narrow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77C7D3-8C5A-4A64-9BBD-209E40F9243E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7BCA33-0ABD-4649-9EFC-5E663C332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65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8013" cy="307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80A2670-4283-4E5E-A660-48C662602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0" r:id="rId2"/>
    <p:sldLayoutId id="2147484369" r:id="rId3"/>
    <p:sldLayoutId id="2147484368" r:id="rId4"/>
    <p:sldLayoutId id="2147484367" r:id="rId5"/>
    <p:sldLayoutId id="2147484366" r:id="rId6"/>
    <p:sldLayoutId id="2147484365" r:id="rId7"/>
    <p:sldLayoutId id="2147484364" r:id="rId8"/>
    <p:sldLayoutId id="2147484363" r:id="rId9"/>
    <p:sldLayoutId id="2147484362" r:id="rId10"/>
    <p:sldLayoutId id="21474843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8C61547-3D1F-4776-A343-ECBD8ABCE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6" r:id="rId2"/>
    <p:sldLayoutId id="2147484655" r:id="rId3"/>
    <p:sldLayoutId id="2147484654" r:id="rId4"/>
    <p:sldLayoutId id="2147484653" r:id="rId5"/>
    <p:sldLayoutId id="2147484652" r:id="rId6"/>
    <p:sldLayoutId id="2147484651" r:id="rId7"/>
    <p:sldLayoutId id="2147484650" r:id="rId8"/>
    <p:sldLayoutId id="2147484649" r:id="rId9"/>
    <p:sldLayoutId id="2147484648" r:id="rId10"/>
    <p:sldLayoutId id="21474846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FFF732E-7ECA-4A0C-8E81-3E697597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7" r:id="rId2"/>
    <p:sldLayoutId id="2147484666" r:id="rId3"/>
    <p:sldLayoutId id="2147484665" r:id="rId4"/>
    <p:sldLayoutId id="2147484664" r:id="rId5"/>
    <p:sldLayoutId id="2147484663" r:id="rId6"/>
    <p:sldLayoutId id="2147484662" r:id="rId7"/>
    <p:sldLayoutId id="2147484661" r:id="rId8"/>
    <p:sldLayoutId id="2147484660" r:id="rId9"/>
    <p:sldLayoutId id="2147484659" r:id="rId10"/>
    <p:sldLayoutId id="21474846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BC9C5DF-FFD8-4D52-9DE1-6D5B0CBFC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78" r:id="rId2"/>
    <p:sldLayoutId id="2147484677" r:id="rId3"/>
    <p:sldLayoutId id="2147484676" r:id="rId4"/>
    <p:sldLayoutId id="2147484675" r:id="rId5"/>
    <p:sldLayoutId id="2147484674" r:id="rId6"/>
    <p:sldLayoutId id="2147484673" r:id="rId7"/>
    <p:sldLayoutId id="2147484672" r:id="rId8"/>
    <p:sldLayoutId id="2147484671" r:id="rId9"/>
    <p:sldLayoutId id="2147484670" r:id="rId10"/>
    <p:sldLayoutId id="2147484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64AE004-185C-4B9D-B437-58B8F8B43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89" r:id="rId2"/>
    <p:sldLayoutId id="2147484688" r:id="rId3"/>
    <p:sldLayoutId id="2147484687" r:id="rId4"/>
    <p:sldLayoutId id="2147484686" r:id="rId5"/>
    <p:sldLayoutId id="2147484685" r:id="rId6"/>
    <p:sldLayoutId id="2147484684" r:id="rId7"/>
    <p:sldLayoutId id="2147484683" r:id="rId8"/>
    <p:sldLayoutId id="2147484682" r:id="rId9"/>
    <p:sldLayoutId id="2147484681" r:id="rId10"/>
    <p:sldLayoutId id="2147484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8267962-46FC-46A2-B070-90CEEA598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0" r:id="rId2"/>
    <p:sldLayoutId id="2147484699" r:id="rId3"/>
    <p:sldLayoutId id="2147484698" r:id="rId4"/>
    <p:sldLayoutId id="2147484697" r:id="rId5"/>
    <p:sldLayoutId id="2147484696" r:id="rId6"/>
    <p:sldLayoutId id="2147484695" r:id="rId7"/>
    <p:sldLayoutId id="2147484694" r:id="rId8"/>
    <p:sldLayoutId id="2147484693" r:id="rId9"/>
    <p:sldLayoutId id="2147484692" r:id="rId10"/>
    <p:sldLayoutId id="2147484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CEBCA0E-DBBE-489D-BD10-351713A81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1" r:id="rId2"/>
    <p:sldLayoutId id="2147484710" r:id="rId3"/>
    <p:sldLayoutId id="2147484709" r:id="rId4"/>
    <p:sldLayoutId id="2147484708" r:id="rId5"/>
    <p:sldLayoutId id="2147484707" r:id="rId6"/>
    <p:sldLayoutId id="2147484706" r:id="rId7"/>
    <p:sldLayoutId id="2147484705" r:id="rId8"/>
    <p:sldLayoutId id="2147484704" r:id="rId9"/>
    <p:sldLayoutId id="2147484703" r:id="rId10"/>
    <p:sldLayoutId id="2147484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9DB660B-221E-43CF-8F9E-8F561EF1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2" r:id="rId2"/>
    <p:sldLayoutId id="2147484721" r:id="rId3"/>
    <p:sldLayoutId id="2147484720" r:id="rId4"/>
    <p:sldLayoutId id="2147484719" r:id="rId5"/>
    <p:sldLayoutId id="2147484718" r:id="rId6"/>
    <p:sldLayoutId id="2147484717" r:id="rId7"/>
    <p:sldLayoutId id="2147484716" r:id="rId8"/>
    <p:sldLayoutId id="2147484715" r:id="rId9"/>
    <p:sldLayoutId id="2147484714" r:id="rId10"/>
    <p:sldLayoutId id="2147484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27C01E9-D198-4FB5-9753-55A9717D4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3" r:id="rId2"/>
    <p:sldLayoutId id="2147484732" r:id="rId3"/>
    <p:sldLayoutId id="2147484731" r:id="rId4"/>
    <p:sldLayoutId id="2147484730" r:id="rId5"/>
    <p:sldLayoutId id="2147484729" r:id="rId6"/>
    <p:sldLayoutId id="2147484728" r:id="rId7"/>
    <p:sldLayoutId id="2147484727" r:id="rId8"/>
    <p:sldLayoutId id="2147484726" r:id="rId9"/>
    <p:sldLayoutId id="2147484725" r:id="rId10"/>
    <p:sldLayoutId id="2147484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C1CEC30-2AED-4B93-9BDA-BDF1050D5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4" r:id="rId2"/>
    <p:sldLayoutId id="2147484743" r:id="rId3"/>
    <p:sldLayoutId id="2147484742" r:id="rId4"/>
    <p:sldLayoutId id="2147484741" r:id="rId5"/>
    <p:sldLayoutId id="2147484740" r:id="rId6"/>
    <p:sldLayoutId id="2147484739" r:id="rId7"/>
    <p:sldLayoutId id="2147484738" r:id="rId8"/>
    <p:sldLayoutId id="2147484737" r:id="rId9"/>
    <p:sldLayoutId id="2147484736" r:id="rId10"/>
    <p:sldLayoutId id="2147484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4BFB58B-D9A9-41B3-AFA9-845123A01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5" r:id="rId2"/>
    <p:sldLayoutId id="2147484754" r:id="rId3"/>
    <p:sldLayoutId id="2147484753" r:id="rId4"/>
    <p:sldLayoutId id="2147484752" r:id="rId5"/>
    <p:sldLayoutId id="2147484751" r:id="rId6"/>
    <p:sldLayoutId id="2147484750" r:id="rId7"/>
    <p:sldLayoutId id="2147484749" r:id="rId8"/>
    <p:sldLayoutId id="2147484748" r:id="rId9"/>
    <p:sldLayoutId id="2147484747" r:id="rId10"/>
    <p:sldLayoutId id="2147484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331B5C-613E-4F3D-8ECF-A80843EB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1" r:id="rId2"/>
    <p:sldLayoutId id="2147484380" r:id="rId3"/>
    <p:sldLayoutId id="2147484379" r:id="rId4"/>
    <p:sldLayoutId id="2147484378" r:id="rId5"/>
    <p:sldLayoutId id="2147484377" r:id="rId6"/>
    <p:sldLayoutId id="2147484376" r:id="rId7"/>
    <p:sldLayoutId id="2147484375" r:id="rId8"/>
    <p:sldLayoutId id="2147484374" r:id="rId9"/>
    <p:sldLayoutId id="2147484373" r:id="rId10"/>
    <p:sldLayoutId id="21474843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1C05D"/>
            </a:gs>
            <a:gs pos="100000">
              <a:srgbClr val="D068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AD1D937-5BAB-4094-89A1-A361EDCE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6" r:id="rId2"/>
    <p:sldLayoutId id="2147484765" r:id="rId3"/>
    <p:sldLayoutId id="2147484764" r:id="rId4"/>
    <p:sldLayoutId id="2147484763" r:id="rId5"/>
    <p:sldLayoutId id="2147484762" r:id="rId6"/>
    <p:sldLayoutId id="2147484761" r:id="rId7"/>
    <p:sldLayoutId id="2147484760" r:id="rId8"/>
    <p:sldLayoutId id="2147484759" r:id="rId9"/>
    <p:sldLayoutId id="2147484758" r:id="rId10"/>
    <p:sldLayoutId id="2147484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FF0EEC2-B5D5-4D61-B936-F0EE8CD73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7" r:id="rId2"/>
    <p:sldLayoutId id="2147484776" r:id="rId3"/>
    <p:sldLayoutId id="2147484775" r:id="rId4"/>
    <p:sldLayoutId id="2147484774" r:id="rId5"/>
    <p:sldLayoutId id="2147484773" r:id="rId6"/>
    <p:sldLayoutId id="2147484772" r:id="rId7"/>
    <p:sldLayoutId id="2147484771" r:id="rId8"/>
    <p:sldLayoutId id="2147484770" r:id="rId9"/>
    <p:sldLayoutId id="2147484769" r:id="rId10"/>
    <p:sldLayoutId id="2147484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891B75B-29B1-413A-B923-5F2BF6CDE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88" r:id="rId2"/>
    <p:sldLayoutId id="2147484787" r:id="rId3"/>
    <p:sldLayoutId id="2147484786" r:id="rId4"/>
    <p:sldLayoutId id="2147484785" r:id="rId5"/>
    <p:sldLayoutId id="2147484784" r:id="rId6"/>
    <p:sldLayoutId id="2147484783" r:id="rId7"/>
    <p:sldLayoutId id="2147484782" r:id="rId8"/>
    <p:sldLayoutId id="2147484781" r:id="rId9"/>
    <p:sldLayoutId id="2147484780" r:id="rId10"/>
    <p:sldLayoutId id="2147484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ED2613-5DBD-4BE2-8006-DBC1F17CE723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E16F4B-19FB-429E-BF77-F482722D0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33" r:id="rId1"/>
    <p:sldLayoutId id="2147484834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94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957C7E6-456F-4175-8E46-401386974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799" r:id="rId2"/>
    <p:sldLayoutId id="2147484798" r:id="rId3"/>
    <p:sldLayoutId id="2147484797" r:id="rId4"/>
    <p:sldLayoutId id="2147484796" r:id="rId5"/>
    <p:sldLayoutId id="2147484795" r:id="rId6"/>
    <p:sldLayoutId id="2147484794" r:id="rId7"/>
    <p:sldLayoutId id="2147484793" r:id="rId8"/>
    <p:sldLayoutId id="2147484792" r:id="rId9"/>
    <p:sldLayoutId id="2147484791" r:id="rId10"/>
    <p:sldLayoutId id="2147484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A55F5C7-FEE5-433F-ADB1-618406407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11" r:id="rId1"/>
    <p:sldLayoutId id="2147484810" r:id="rId2"/>
    <p:sldLayoutId id="2147484809" r:id="rId3"/>
    <p:sldLayoutId id="2147484808" r:id="rId4"/>
    <p:sldLayoutId id="2147484807" r:id="rId5"/>
    <p:sldLayoutId id="2147484806" r:id="rId6"/>
    <p:sldLayoutId id="2147484805" r:id="rId7"/>
    <p:sldLayoutId id="2147484804" r:id="rId8"/>
    <p:sldLayoutId id="2147484803" r:id="rId9"/>
    <p:sldLayoutId id="2147484802" r:id="rId10"/>
    <p:sldLayoutId id="21474848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004A77-DDAC-4393-B8FF-2A947519C1D1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B01103-9A94-4F0C-BD93-68A0FBD85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21" r:id="rId2"/>
    <p:sldLayoutId id="2147484820" r:id="rId3"/>
    <p:sldLayoutId id="2147484819" r:id="rId4"/>
    <p:sldLayoutId id="2147484818" r:id="rId5"/>
    <p:sldLayoutId id="2147484817" r:id="rId6"/>
    <p:sldLayoutId id="2147484816" r:id="rId7"/>
    <p:sldLayoutId id="2147484815" r:id="rId8"/>
    <p:sldLayoutId id="2147484814" r:id="rId9"/>
    <p:sldLayoutId id="2147484813" r:id="rId10"/>
    <p:sldLayoutId id="2147484812" r:id="rId11"/>
    <p:sldLayoutId id="2147484845" r:id="rId12"/>
    <p:sldLayoutId id="2147484846" r:id="rId13"/>
    <p:sldLayoutId id="2147484847" r:id="rId14"/>
  </p:sldLayoutIdLst>
  <p:transition advClick="0">
    <p:zo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D198DD-331B-4A0B-AE90-AA9E35E74B4A}" type="datetimeFigureOut">
              <a:rPr lang="ru-RU"/>
              <a:pPr>
                <a:defRPr/>
              </a:pPr>
              <a:t>01.09.2017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68003C-F5BC-41C9-AB24-75A12D1BD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22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52289EF-EFCA-4284-AC9F-1894F433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2" r:id="rId2"/>
    <p:sldLayoutId id="2147484391" r:id="rId3"/>
    <p:sldLayoutId id="2147484390" r:id="rId4"/>
    <p:sldLayoutId id="2147484389" r:id="rId5"/>
    <p:sldLayoutId id="2147484388" r:id="rId6"/>
    <p:sldLayoutId id="2147484387" r:id="rId7"/>
    <p:sldLayoutId id="2147484386" r:id="rId8"/>
    <p:sldLayoutId id="2147484385" r:id="rId9"/>
    <p:sldLayoutId id="2147484384" r:id="rId10"/>
    <p:sldLayoutId id="214748438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65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8013" cy="307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DE54E2-1F6C-48B8-95CB-C333553A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3" r:id="rId2"/>
    <p:sldLayoutId id="2147484402" r:id="rId3"/>
    <p:sldLayoutId id="2147484401" r:id="rId4"/>
    <p:sldLayoutId id="2147484400" r:id="rId5"/>
    <p:sldLayoutId id="2147484399" r:id="rId6"/>
    <p:sldLayoutId id="2147484398" r:id="rId7"/>
    <p:sldLayoutId id="2147484397" r:id="rId8"/>
    <p:sldLayoutId id="2147484396" r:id="rId9"/>
    <p:sldLayoutId id="2147484395" r:id="rId10"/>
    <p:sldLayoutId id="214748439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DD1226B-0E3E-43E8-A194-5C72709CD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4" r:id="rId2"/>
    <p:sldLayoutId id="2147484413" r:id="rId3"/>
    <p:sldLayoutId id="2147484412" r:id="rId4"/>
    <p:sldLayoutId id="2147484411" r:id="rId5"/>
    <p:sldLayoutId id="2147484410" r:id="rId6"/>
    <p:sldLayoutId id="2147484409" r:id="rId7"/>
    <p:sldLayoutId id="2147484408" r:id="rId8"/>
    <p:sldLayoutId id="2147484407" r:id="rId9"/>
    <p:sldLayoutId id="2147484406" r:id="rId10"/>
    <p:sldLayoutId id="214748440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22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B90E510-057E-49EC-A184-3DFDC916D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5" r:id="rId2"/>
    <p:sldLayoutId id="2147484424" r:id="rId3"/>
    <p:sldLayoutId id="2147484423" r:id="rId4"/>
    <p:sldLayoutId id="2147484422" r:id="rId5"/>
    <p:sldLayoutId id="2147484421" r:id="rId6"/>
    <p:sldLayoutId id="2147484420" r:id="rId7"/>
    <p:sldLayoutId id="2147484419" r:id="rId8"/>
    <p:sldLayoutId id="2147484418" r:id="rId9"/>
    <p:sldLayoutId id="2147484417" r:id="rId10"/>
    <p:sldLayoutId id="2147484416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65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8013" cy="307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BC2B3B5-BD5B-40E2-B4EB-714E8C922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6" r:id="rId2"/>
    <p:sldLayoutId id="2147484435" r:id="rId3"/>
    <p:sldLayoutId id="2147484434" r:id="rId4"/>
    <p:sldLayoutId id="2147484433" r:id="rId5"/>
    <p:sldLayoutId id="2147484432" r:id="rId6"/>
    <p:sldLayoutId id="2147484431" r:id="rId7"/>
    <p:sldLayoutId id="2147484430" r:id="rId8"/>
    <p:sldLayoutId id="2147484429" r:id="rId9"/>
    <p:sldLayoutId id="2147484428" r:id="rId10"/>
    <p:sldLayoutId id="2147484427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C1C1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neznaika/neznaika17gif.htm" TargetMode="External"/><Relationship Id="rId2" Type="http://schemas.openxmlformats.org/officeDocument/2006/relationships/hyperlink" Target="http://allforchildren.ru/pictures/showimg/school1/school0119jpg.htm" TargetMode="External"/><Relationship Id="rId1" Type="http://schemas.openxmlformats.org/officeDocument/2006/relationships/slideLayout" Target="../slideLayouts/slideLayout516.xml"/><Relationship Id="rId4" Type="http://schemas.openxmlformats.org/officeDocument/2006/relationships/hyperlink" Target="http://allforchildren.ru/pictures/showimg/neznaika/neznaika06gif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6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DREAMW~1\LOCALS~1\Temp\FineReader11\media\image4.jpe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6.xml"/><Relationship Id="rId5" Type="http://schemas.openxmlformats.org/officeDocument/2006/relationships/image" Target="../media/image47.pn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DREAMW~1\LOCALS~1\Temp\FineReader11\media\image4.jpe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6.xml"/><Relationship Id="rId5" Type="http://schemas.openxmlformats.org/officeDocument/2006/relationships/image" Target="../media/image48.pn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DREAMW~1\LOCALS~1\Temp\FineReader11\media\image7.jpe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16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 descr="серый"/>
          <p:cNvSpPr txBox="1">
            <a:spLocks noGrp="1" noChangeArrowheads="1" noChangeShapeType="1" noTextEdit="1"/>
          </p:cNvSpPr>
          <p:nvPr>
            <p:ph type="ctrTitle"/>
          </p:nvPr>
        </p:nvSpPr>
        <p:spPr>
          <a:xfrm>
            <a:off x="1071538" y="1357298"/>
            <a:ext cx="7772400" cy="1470025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О науке. </a:t>
            </a:r>
            <a:b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</a:br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Что такое наука.</a:t>
            </a:r>
            <a:r>
              <a:rPr lang="ru-RU" sz="3600" dirty="0" smtClean="0"/>
              <a:t> </a:t>
            </a:r>
            <a:endParaRPr lang="ru-RU" sz="3600" b="1" kern="10" dirty="0" smtClean="0">
              <a:ln w="19050">
                <a:solidFill>
                  <a:schemeClr val="bg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666699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582659" name="Picture 10" descr="http://antalpiti.ru/files/99604/ur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4643438"/>
            <a:ext cx="9064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2660" name="Рисунок 8" descr="school011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82397">
            <a:off x="827088" y="549275"/>
            <a:ext cx="71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2661" name="Picture 3" descr="C:\Documents and Settings\DreamWolf\Мои документы\Downloads\neznaika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2644775"/>
            <a:ext cx="221456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3659" y="950890"/>
            <a:ext cx="2528237" cy="101565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ДОМА</a:t>
            </a:r>
          </a:p>
        </p:txBody>
      </p:sp>
      <p:pic>
        <p:nvPicPr>
          <p:cNvPr id="631814" name="Содержимое 8" descr="neznaika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412875"/>
            <a:ext cx="31432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746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Список использованных источников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0850" name="Прямоугольник 4"/>
          <p:cNvSpPr>
            <a:spLocks noChangeArrowheads="1"/>
          </p:cNvSpPr>
          <p:nvPr/>
        </p:nvSpPr>
        <p:spPr bwMode="auto">
          <a:xfrm>
            <a:off x="428625" y="1285875"/>
            <a:ext cx="77152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DejaVu Sans" pitchFamily="34" charset="0"/>
              </a:rPr>
              <a:t>Изображение колокольчика:</a:t>
            </a:r>
          </a:p>
          <a:p>
            <a:r>
              <a:rPr lang="en-US">
                <a:cs typeface="DejaVu Sans" pitchFamily="34" charset="0"/>
                <a:hlinkClick r:id="rId2"/>
              </a:rPr>
              <a:t>http://allforchildren.ru/pictures/showimg/school1/school0119jpg.htm</a:t>
            </a:r>
            <a:endParaRPr lang="ru-RU">
              <a:cs typeface="DejaVu Sans" pitchFamily="34" charset="0"/>
            </a:endParaRPr>
          </a:p>
          <a:p>
            <a:r>
              <a:rPr lang="ru-RU">
                <a:cs typeface="DejaVu Sans" pitchFamily="34" charset="0"/>
              </a:rPr>
              <a:t>Изображение  Знайка:</a:t>
            </a:r>
          </a:p>
          <a:p>
            <a:r>
              <a:rPr lang="en-US">
                <a:cs typeface="DejaVu Sans" pitchFamily="34" charset="0"/>
                <a:hlinkClick r:id="rId3"/>
              </a:rPr>
              <a:t>http://allforchildren.ru/pictures/showimg/neznaika/neznaika17gif.htm</a:t>
            </a:r>
            <a:endParaRPr lang="ru-RU">
              <a:cs typeface="DejaVu Sans" pitchFamily="34" charset="0"/>
            </a:endParaRPr>
          </a:p>
          <a:p>
            <a:r>
              <a:rPr lang="ru-RU">
                <a:cs typeface="DejaVu Sans" pitchFamily="34" charset="0"/>
              </a:rPr>
              <a:t>Изображение  Незнайка:</a:t>
            </a:r>
          </a:p>
          <a:p>
            <a:r>
              <a:rPr lang="en-US">
                <a:cs typeface="DejaVu Sans" pitchFamily="34" charset="0"/>
                <a:hlinkClick r:id="rId4"/>
              </a:rPr>
              <a:t>http://allforchildren.ru/pictures/showimg/neznaika/neznaika06gif.htm</a:t>
            </a:r>
            <a:endParaRPr lang="ru-RU">
              <a:cs typeface="DejaVu Sans" pitchFamily="34" charset="0"/>
            </a:endParaRPr>
          </a:p>
          <a:p>
            <a:r>
              <a:rPr lang="ru-RU">
                <a:cs typeface="DejaVu Sans" pitchFamily="34" charset="0"/>
              </a:rPr>
              <a:t>Изображения из учебника «Окружающий мир» Г.Г.Ивченковой.</a:t>
            </a:r>
            <a:endParaRPr lang="en-US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endParaRPr lang="ru-RU">
              <a:cs typeface="DejaVu Sans" pitchFamily="34" charset="0"/>
            </a:endParaRPr>
          </a:p>
          <a:p>
            <a:r>
              <a:rPr lang="ru-RU">
                <a:cs typeface="DejaVu Sans" pitchFamily="34" charset="0"/>
              </a:rPr>
              <a:t> </a:t>
            </a:r>
          </a:p>
          <a:p>
            <a:endParaRPr lang="ru-RU">
              <a:cs typeface="DejaVu Sans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 bwMode="auto">
          <a:xfrm>
            <a:off x="1357313" y="642938"/>
            <a:ext cx="6572250" cy="1143000"/>
          </a:xfrm>
          <a:prstGeom prst="wedgeRoundRectCallout">
            <a:avLst>
              <a:gd name="adj1" fmla="val -2848"/>
              <a:gd name="adj2" fmla="val 322011"/>
              <a:gd name="adj3" fmla="val 16667"/>
            </a:avLst>
          </a:prstGeom>
          <a:ln>
            <a:solidFill>
              <a:srgbClr val="7030A0"/>
            </a:solidFill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dirty="0">
              <a:solidFill>
                <a:srgbClr val="002060"/>
              </a:solidFill>
              <a:ea typeface="MS Gothic" charset="-128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76375" y="692150"/>
            <a:ext cx="6858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>
                <a:solidFill>
                  <a:srgbClr val="002060"/>
                </a:solidFill>
                <a:ea typeface="MS Gothic" pitchFamily="49" charset="-128"/>
                <a:cs typeface="DejaVu Sans" pitchFamily="34" charset="0"/>
              </a:rPr>
              <a:t>Мы сегодня познакомимся с учебником «Окружающий мир».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>
                <a:solidFill>
                  <a:srgbClr val="002060"/>
                </a:solidFill>
                <a:ea typeface="MS Gothic" pitchFamily="49" charset="-128"/>
                <a:cs typeface="DejaVu Sans" pitchFamily="34" charset="0"/>
              </a:rPr>
              <a:t>Кто написал учебник?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Прямоугольник 5"/>
          <p:cNvSpPr>
            <a:spLocks noChangeArrowheads="1"/>
          </p:cNvSpPr>
          <p:nvPr/>
        </p:nvSpPr>
        <p:spPr bwMode="auto">
          <a:xfrm>
            <a:off x="857250" y="3717925"/>
            <a:ext cx="54292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DejaVu Sans" pitchFamily="34" charset="0"/>
              </a:rPr>
              <a:t>Дорогой друг!</a:t>
            </a:r>
          </a:p>
          <a:p>
            <a:r>
              <a:rPr lang="ru-RU">
                <a:cs typeface="DejaVu Sans" pitchFamily="34" charset="0"/>
              </a:rPr>
              <a:t>В этом учебном году ты продолжишь изучать предмет «Окружающий мир». Ты сможешь узнать много интересного о космосе, о нашей планете, о растениях, животных и людях, которые живут на ней.</a:t>
            </a:r>
          </a:p>
          <a:p>
            <a:r>
              <a:rPr lang="ru-RU">
                <a:cs typeface="DejaVu Sans" pitchFamily="34" charset="0"/>
              </a:rPr>
              <a:t>Сколько материков и океанов на земном шаре? Как учёные изучают мир? Ответы на эти и многие другие вопросы ты найдёшь на страницах  учебника.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DejaVu Sans" pitchFamily="34" charset="0"/>
            </a:endParaRPr>
          </a:p>
        </p:txBody>
      </p:sp>
      <p:pic>
        <p:nvPicPr>
          <p:cNvPr id="585731" name="Picture 1" descr="image3"/>
          <p:cNvPicPr>
            <a:picLocks noChangeAspect="1" noChangeArrowheads="1"/>
          </p:cNvPicPr>
          <p:nvPr/>
        </p:nvPicPr>
        <p:blipFill>
          <a:blip r:embed="rId3">
            <a:lum bright="-6000" contrast="16000"/>
          </a:blip>
          <a:srcRect/>
          <a:stretch>
            <a:fillRect/>
          </a:stretch>
        </p:blipFill>
        <p:spPr bwMode="auto">
          <a:xfrm>
            <a:off x="928688" y="1214438"/>
            <a:ext cx="742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732" name="Прямоугольник 4"/>
          <p:cNvSpPr>
            <a:spLocks noChangeArrowheads="1"/>
          </p:cNvSpPr>
          <p:nvPr/>
        </p:nvSpPr>
        <p:spPr bwMode="auto">
          <a:xfrm>
            <a:off x="2428875" y="1357313"/>
            <a:ext cx="1647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Constantia" pitchFamily="18" charset="0"/>
                <a:cs typeface="DejaVu Sans" pitchFamily="34" charset="0"/>
              </a:rPr>
              <a:t>О науке</a:t>
            </a:r>
            <a:endParaRPr lang="ru-RU" sz="800">
              <a:solidFill>
                <a:srgbClr val="002060"/>
              </a:solidFill>
              <a:cs typeface="DejaVu Sans" pitchFamily="34" charset="0"/>
            </a:endParaRPr>
          </a:p>
        </p:txBody>
      </p:sp>
      <p:sp>
        <p:nvSpPr>
          <p:cNvPr id="585733" name="Прямоугольник 5"/>
          <p:cNvSpPr>
            <a:spLocks noChangeArrowheads="1"/>
          </p:cNvSpPr>
          <p:nvPr/>
        </p:nvSpPr>
        <p:spPr bwMode="auto">
          <a:xfrm>
            <a:off x="1000125" y="2000250"/>
            <a:ext cx="4714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Microsoft Sans Serif" pitchFamily="34" charset="0"/>
              </a:rPr>
              <a:t>У тебя в доме горит свет, течёт вода из крана, работают телевизор и радио. Всегда ли так жили люди? Не так давно не было ни электричества, ни водопровода. Кто же всё это придумал? Люди науки — учёные.</a:t>
            </a:r>
            <a:endParaRPr lang="ru-RU" sz="3200">
              <a:solidFill>
                <a:srgbClr val="002060"/>
              </a:solidFill>
              <a:cs typeface="DejaVu Sans" pitchFamily="34" charset="0"/>
            </a:endParaRPr>
          </a:p>
        </p:txBody>
      </p:sp>
      <p:pic>
        <p:nvPicPr>
          <p:cNvPr id="585734" name="Содержимое 8" descr="neznaika1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357313"/>
            <a:ext cx="2819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3" y="142875"/>
            <a:ext cx="8715375" cy="650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6754" name="Прямоугольник 1"/>
          <p:cNvSpPr>
            <a:spLocks noChangeArrowheads="1"/>
          </p:cNvSpPr>
          <p:nvPr/>
        </p:nvSpPr>
        <p:spPr bwMode="auto">
          <a:xfrm>
            <a:off x="500063" y="214313"/>
            <a:ext cx="81438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81000" algn="ctr"/>
            <a:r>
              <a:rPr lang="ru-RU" sz="3200">
                <a:solidFill>
                  <a:srgbClr val="002060"/>
                </a:solidFill>
                <a:cs typeface="Courier New" pitchFamily="49" charset="0"/>
              </a:rPr>
              <a:t>Что такое наука</a:t>
            </a:r>
            <a:endParaRPr lang="ru-RU" sz="3200">
              <a:solidFill>
                <a:srgbClr val="002060"/>
              </a:solidFill>
              <a:cs typeface="DejaVu Sans" pitchFamily="34" charset="0"/>
            </a:endParaRPr>
          </a:p>
          <a:p>
            <a:pPr indent="381000" eaLnBrk="0" hangingPunct="0"/>
            <a:r>
              <a:rPr lang="ru-RU" sz="2400">
                <a:solidFill>
                  <a:srgbClr val="002060"/>
                </a:solidFill>
                <a:cs typeface="Microsoft Sans Serif" pitchFamily="34" charset="0"/>
              </a:rPr>
              <a:t>Младенец ещё не умеет ходить, но он настоящий исследователь. Он осматривает, ощупывает, пробует на вкус окружающие предметы. Исследовать их ему помогают органы чувств: глаза, уши, нос, язык, кожа пальцев.</a:t>
            </a:r>
            <a:endParaRPr lang="ru-RU" sz="2400">
              <a:solidFill>
                <a:srgbClr val="002060"/>
              </a:solidFill>
              <a:cs typeface="DejaVu Sans" pitchFamily="34" charset="0"/>
            </a:endParaRPr>
          </a:p>
        </p:txBody>
      </p:sp>
      <p:pic>
        <p:nvPicPr>
          <p:cNvPr id="4" name="Picture 1" descr="C:\DOCUME~1\DREAMW~1\LOCALS~1\Temp\FineReader11\media\image4.jpeg"/>
          <p:cNvPicPr>
            <a:picLocks noChangeAspect="1" noChangeArrowheads="1"/>
          </p:cNvPicPr>
          <p:nvPr/>
        </p:nvPicPr>
        <p:blipFill>
          <a:blip r:embed="rId2" r:link="rId3">
            <a:lum bright="-10000" contrast="24000"/>
          </a:blip>
          <a:srcRect/>
          <a:stretch>
            <a:fillRect/>
          </a:stretch>
        </p:blipFill>
        <p:spPr bwMode="auto">
          <a:xfrm>
            <a:off x="428625" y="2571750"/>
            <a:ext cx="5981700" cy="37814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2898" name="Picture 2" descr="image3"/>
          <p:cNvPicPr>
            <a:picLocks noChangeAspect="1" noChangeArrowheads="1"/>
          </p:cNvPicPr>
          <p:nvPr/>
        </p:nvPicPr>
        <p:blipFill>
          <a:blip r:embed="rId4">
            <a:lum bright="-4000" contrast="40000"/>
          </a:blip>
          <a:srcRect/>
          <a:stretch>
            <a:fillRect/>
          </a:stretch>
        </p:blipFill>
        <p:spPr bwMode="auto">
          <a:xfrm>
            <a:off x="8072438" y="214313"/>
            <a:ext cx="742950" cy="7143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6757" name="Picture 3" descr="C:\Documents and Settings\DreamWolf\Мои документы\Downloads\neznaika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214563"/>
            <a:ext cx="22860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3" y="142875"/>
            <a:ext cx="8715375" cy="650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7778" name="Прямоугольник 1"/>
          <p:cNvSpPr>
            <a:spLocks noChangeArrowheads="1"/>
          </p:cNvSpPr>
          <p:nvPr/>
        </p:nvSpPr>
        <p:spPr bwMode="auto">
          <a:xfrm>
            <a:off x="500063" y="214313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81000" algn="ctr"/>
            <a:r>
              <a:rPr lang="ru-RU" sz="3200">
                <a:solidFill>
                  <a:srgbClr val="002060"/>
                </a:solidFill>
                <a:cs typeface="Courier New" pitchFamily="49" charset="0"/>
              </a:rPr>
              <a:t>Что такое наука</a:t>
            </a:r>
            <a:endParaRPr lang="ru-RU" sz="3200">
              <a:solidFill>
                <a:srgbClr val="002060"/>
              </a:solidFill>
              <a:cs typeface="DejaVu Sans" pitchFamily="34" charset="0"/>
            </a:endParaRPr>
          </a:p>
        </p:txBody>
      </p:sp>
      <p:pic>
        <p:nvPicPr>
          <p:cNvPr id="4" name="Picture 1" descr="C:\DOCUME~1\DREAMW~1\LOCALS~1\Temp\FineReader11\media\image4.jpeg"/>
          <p:cNvPicPr>
            <a:picLocks noChangeAspect="1" noChangeArrowheads="1"/>
          </p:cNvPicPr>
          <p:nvPr/>
        </p:nvPicPr>
        <p:blipFill>
          <a:blip r:embed="rId2" r:link="rId3">
            <a:lum bright="-10000" contrast="24000"/>
          </a:blip>
          <a:srcRect/>
          <a:stretch>
            <a:fillRect/>
          </a:stretch>
        </p:blipFill>
        <p:spPr bwMode="auto">
          <a:xfrm flipH="1">
            <a:off x="571500" y="1785938"/>
            <a:ext cx="6072188" cy="37814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7780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7643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rgbClr val="002060"/>
                </a:solidFill>
                <a:cs typeface="Microsoft Sans Serif" pitchFamily="34" charset="0"/>
              </a:rPr>
              <a:t>Постепенно ребёнок начинает понимать назначение окружающих предметов.</a:t>
            </a:r>
            <a:endParaRPr lang="ru-RU" sz="2400">
              <a:solidFill>
                <a:srgbClr val="002060"/>
              </a:solidFill>
              <a:cs typeface="DejaVu Sans" pitchFamily="34" charset="0"/>
            </a:endParaRPr>
          </a:p>
        </p:txBody>
      </p:sp>
      <p:pic>
        <p:nvPicPr>
          <p:cNvPr id="592898" name="Picture 2" descr="image3"/>
          <p:cNvPicPr>
            <a:picLocks noChangeAspect="1" noChangeArrowheads="1"/>
          </p:cNvPicPr>
          <p:nvPr/>
        </p:nvPicPr>
        <p:blipFill>
          <a:blip r:embed="rId4">
            <a:lum bright="-4000" contrast="40000"/>
          </a:blip>
          <a:srcRect/>
          <a:stretch>
            <a:fillRect/>
          </a:stretch>
        </p:blipFill>
        <p:spPr bwMode="auto">
          <a:xfrm>
            <a:off x="7929563" y="214313"/>
            <a:ext cx="742950" cy="7143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7782" name="Picture 3" descr="C:\Documents and Settings\DreamWolf\Мои документы\Downloads\neznaika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628775"/>
            <a:ext cx="257175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4313" y="142875"/>
            <a:ext cx="8715375" cy="650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0852" name="Picture 4" descr="C:\DOCUME~1\DREAMW~1\LOCALS~1\Temp\FineReader11\media\image7.jpeg"/>
          <p:cNvPicPr>
            <a:picLocks noChangeAspect="1" noChangeArrowheads="1"/>
          </p:cNvPicPr>
          <p:nvPr/>
        </p:nvPicPr>
        <p:blipFill>
          <a:blip r:embed="rId2" r:link="rId3">
            <a:lum bright="-4000" contrast="28000"/>
          </a:blip>
          <a:srcRect/>
          <a:stretch>
            <a:fillRect/>
          </a:stretch>
        </p:blipFill>
        <p:spPr bwMode="auto">
          <a:xfrm>
            <a:off x="1214438" y="2928938"/>
            <a:ext cx="5700712" cy="20002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8803" name="Прямоугольник 13"/>
          <p:cNvSpPr>
            <a:spLocks noChangeArrowheads="1"/>
          </p:cNvSpPr>
          <p:nvPr/>
        </p:nvSpPr>
        <p:spPr bwMode="auto">
          <a:xfrm>
            <a:off x="214313" y="53578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eaLnBrk="0" hangingPunct="0"/>
            <a:r>
              <a:rPr lang="ru-RU" sz="2400">
                <a:solidFill>
                  <a:srgbClr val="002060"/>
                </a:solidFill>
                <a:cs typeface="Microsoft Sans Serif" pitchFamily="34" charset="0"/>
              </a:rPr>
              <a:t>Учёные смогли получить ответы на самые разные вопросы. Почему день сменяет ночь? Из чего состоят различные предметы? Почему человек болеет?</a:t>
            </a:r>
            <a:endParaRPr lang="ru-RU" sz="2400">
              <a:solidFill>
                <a:srgbClr val="002060"/>
              </a:solidFill>
              <a:cs typeface="DejaVu Sans" pitchFamily="34" charset="0"/>
            </a:endParaRPr>
          </a:p>
        </p:txBody>
      </p:sp>
      <p:sp>
        <p:nvSpPr>
          <p:cNvPr id="588804" name="Прямоугольник 14"/>
          <p:cNvSpPr>
            <a:spLocks noChangeArrowheads="1"/>
          </p:cNvSpPr>
          <p:nvPr/>
        </p:nvSpPr>
        <p:spPr bwMode="auto">
          <a:xfrm>
            <a:off x="214313" y="142875"/>
            <a:ext cx="8715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/>
            <a:r>
              <a:rPr lang="ru-RU" sz="2400">
                <a:solidFill>
                  <a:srgbClr val="002060"/>
                </a:solidFill>
                <a:cs typeface="Microsoft Sans Serif" pitchFamily="34" charset="0"/>
              </a:rPr>
              <a:t>Древние люди так же, как и младенцы, исследовали окружающий мир. Они запоминали увиденное и услышанное, пытались найти ему объяснение. Взрослые передавали знания детям.</a:t>
            </a:r>
            <a:endParaRPr lang="ru-RU" sz="2400">
              <a:solidFill>
                <a:srgbClr val="002060"/>
              </a:solidFill>
              <a:cs typeface="DejaVu Sans" pitchFamily="34" charset="0"/>
            </a:endParaRPr>
          </a:p>
          <a:p>
            <a:pPr indent="355600" eaLnBrk="0" hangingPunct="0"/>
            <a:r>
              <a:rPr lang="ru-RU" sz="2400">
                <a:solidFill>
                  <a:srgbClr val="002060"/>
                </a:solidFill>
                <a:cs typeface="Microsoft Sans Serif" pitchFamily="34" charset="0"/>
              </a:rPr>
              <a:t>Со временем возникла наука — знания, которые человечество накопило за всю свою историю. Людей науки называют учёными.</a:t>
            </a:r>
            <a:endParaRPr lang="ru-RU" sz="2400">
              <a:solidFill>
                <a:srgbClr val="002060"/>
              </a:solidFill>
              <a:cs typeface="DejaVu Sans" pitchFamily="34" charset="0"/>
            </a:endParaRPr>
          </a:p>
        </p:txBody>
      </p:sp>
      <p:pic>
        <p:nvPicPr>
          <p:cNvPr id="588805" name="Содержимое 8" descr="neznaika1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3357563"/>
            <a:ext cx="1928812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6286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I"/>
            </a:pPr>
            <a:r>
              <a:rPr lang="ru-RU" sz="2400">
                <a:solidFill>
                  <a:schemeClr val="bg1"/>
                </a:solidFill>
                <a:cs typeface="DejaVu Sans" pitchFamily="34" charset="0"/>
              </a:rPr>
              <a:t>Как ты понимаешь, что такое наука?</a:t>
            </a:r>
          </a:p>
          <a:p>
            <a:pPr>
              <a:buFont typeface="Wingdings" pitchFamily="2" charset="2"/>
              <a:buChar char="I"/>
            </a:pPr>
            <a:r>
              <a:rPr lang="ru-RU" sz="2400">
                <a:solidFill>
                  <a:schemeClr val="bg1"/>
                </a:solidFill>
                <a:cs typeface="DejaVu Sans" pitchFamily="34" charset="0"/>
              </a:rPr>
              <a:t>Что наука даёт человеку?</a:t>
            </a:r>
          </a:p>
          <a:p>
            <a:pPr>
              <a:buFont typeface="Wingdings" pitchFamily="2" charset="2"/>
              <a:buChar char="I"/>
            </a:pPr>
            <a:r>
              <a:rPr lang="ru-RU" sz="2400">
                <a:solidFill>
                  <a:schemeClr val="bg1"/>
                </a:solidFill>
                <a:cs typeface="DejaVu Sans" pitchFamily="34" charset="0"/>
              </a:rPr>
              <a:t>Как ты думаешь, чем отличается древняя наука от современной?	</a:t>
            </a:r>
          </a:p>
          <a:p>
            <a:pPr>
              <a:buFont typeface="Wingdings" pitchFamily="2" charset="2"/>
              <a:buChar char="I"/>
            </a:pPr>
            <a:r>
              <a:rPr lang="ru-RU" sz="2400">
                <a:solidFill>
                  <a:schemeClr val="bg1"/>
                </a:solidFill>
                <a:cs typeface="DejaVu Sans" pitchFamily="34" charset="0"/>
              </a:rPr>
              <a:t>Пофантазируйте, какой была бы жизнь на Земле, если бы не было науки.</a:t>
            </a:r>
          </a:p>
          <a:p>
            <a:pPr>
              <a:buFont typeface="Wingdings" pitchFamily="2" charset="2"/>
              <a:buChar char="I"/>
            </a:pPr>
            <a:r>
              <a:rPr lang="ru-RU" sz="2400">
                <a:solidFill>
                  <a:schemeClr val="bg1"/>
                </a:solidFill>
                <a:cs typeface="DejaVu Sans" pitchFamily="34" charset="0"/>
              </a:rPr>
              <a:t>Представь себе, что ты юный учёный. Что бы ты стал исследовать: жизнь растений или животных, звёзды или  глубокие пещеры? А может быть жизнь на других планетах?</a:t>
            </a:r>
          </a:p>
        </p:txBody>
      </p:sp>
      <p:pic>
        <p:nvPicPr>
          <p:cNvPr id="589826" name="Содержимое 8" descr="neznaika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412875"/>
            <a:ext cx="31432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38788" y="533400"/>
            <a:ext cx="2971800" cy="914400"/>
          </a:xfrm>
        </p:spPr>
        <p:txBody>
          <a:bodyPr lIns="0" tIns="0" rIns="0" bIns="0" anchor="b">
            <a:normAutofit/>
          </a:bodyPr>
          <a:lstStyle/>
          <a:p>
            <a:endParaRPr lang="ru-RU" sz="30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0787" name="Текст 3"/>
          <p:cNvSpPr>
            <a:spLocks noGrp="1"/>
          </p:cNvSpPr>
          <p:nvPr>
            <p:ph type="body" idx="4294967295"/>
          </p:nvPr>
        </p:nvSpPr>
        <p:spPr>
          <a:xfrm>
            <a:off x="395288" y="0"/>
            <a:ext cx="3008312" cy="4392613"/>
          </a:xfrm>
        </p:spPr>
        <p:txBody>
          <a:bodyPr tIns="91440"/>
          <a:lstStyle/>
          <a:p>
            <a:pPr marL="17463" indent="0" algn="ctr">
              <a:lnSpc>
                <a:spcPct val="80000"/>
              </a:lnSpc>
              <a:spcBef>
                <a:spcPts val="8400"/>
              </a:spcBef>
              <a:buFontTx/>
              <a:buNone/>
            </a:pPr>
            <a:r>
              <a:rPr lang="ru-RU" sz="13200" b="1" smtClean="0"/>
              <a:t> </a:t>
            </a:r>
          </a:p>
          <a:p>
            <a:pPr marL="17463" indent="0" algn="ctr">
              <a:lnSpc>
                <a:spcPct val="80000"/>
              </a:lnSpc>
              <a:spcBef>
                <a:spcPts val="8400"/>
              </a:spcBef>
              <a:buFontTx/>
              <a:buNone/>
            </a:pPr>
            <a:r>
              <a:rPr lang="ru-RU" sz="16000" b="1" smtClean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Verdana" pitchFamily="34" charset="0"/>
                <a:ea typeface="MS Gothic" pitchFamily="49" charset="-128"/>
                <a:cs typeface="DejaVu Sans" pitchFamily="34" charset="0"/>
              </a:rPr>
              <a:t>УЗНАЛ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Verdana" pitchFamily="34" charset="0"/>
                <a:ea typeface="MS Gothic" pitchFamily="49" charset="-128"/>
                <a:cs typeface="DejaVu Sans" pitchFamily="34" charset="0"/>
              </a:rPr>
              <a:t>УДИВИЛСЯ</a:t>
            </a:r>
            <a:r>
              <a:rPr lang="ru-RU" sz="3200" b="1">
                <a:solidFill>
                  <a:srgbClr val="BAAD8D"/>
                </a:solidFill>
                <a:latin typeface="Verdana" pitchFamily="34" charset="0"/>
                <a:ea typeface="MS Gothic" pitchFamily="49" charset="-128"/>
                <a:cs typeface="DejaVu Sans" pitchFamily="34" charset="0"/>
              </a:rPr>
              <a:t> </a:t>
            </a:r>
            <a:r>
              <a:rPr lang="ru-RU" sz="4000" b="1">
                <a:solidFill>
                  <a:srgbClr val="7030A0"/>
                </a:solidFill>
                <a:latin typeface="Verdana" pitchFamily="34" charset="0"/>
                <a:ea typeface="MS Gothic" pitchFamily="49" charset="-128"/>
                <a:cs typeface="DejaVu Sans" pitchFamily="34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Verdana" pitchFamily="34" charset="0"/>
                <a:ea typeface="MS Gothic" pitchFamily="49" charset="-128"/>
                <a:cs typeface="DejaVu Sans" pitchFamily="34" charset="0"/>
              </a:rPr>
              <a:t>НАУЧИЛСЯ </a:t>
            </a:r>
            <a:r>
              <a:rPr lang="ru-RU" sz="4000" b="1">
                <a:solidFill>
                  <a:srgbClr val="7030A0"/>
                </a:solidFill>
                <a:latin typeface="Verdana" pitchFamily="34" charset="0"/>
                <a:ea typeface="MS Gothic" pitchFamily="49" charset="-128"/>
                <a:cs typeface="DejaVu Sans" pitchFamily="34" charset="0"/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Verdana" pitchFamily="34" charset="0"/>
                <a:ea typeface="MS Gothic" pitchFamily="49" charset="-128"/>
                <a:cs typeface="DejaVu Sans" pitchFamily="34" charset="0"/>
              </a:rPr>
              <a:t>ЗАПОМНИЛ…</a:t>
            </a:r>
          </a:p>
        </p:txBody>
      </p:sp>
      <p:cxnSp>
        <p:nvCxnSpPr>
          <p:cNvPr id="630792" name="Прямая соединительная линия 11"/>
          <p:cNvCxnSpPr>
            <a:cxnSpLocks noChangeShapeType="1"/>
          </p:cNvCxnSpPr>
          <p:nvPr/>
        </p:nvCxnSpPr>
        <p:spPr bwMode="auto">
          <a:xfrm rot="5400000" flipH="1" flipV="1">
            <a:off x="2096294" y="1439069"/>
            <a:ext cx="2214563" cy="1152525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630793" name="Прямая соединительная линия 13"/>
          <p:cNvCxnSpPr>
            <a:cxnSpLocks noChangeShapeType="1"/>
          </p:cNvCxnSpPr>
          <p:nvPr/>
        </p:nvCxnSpPr>
        <p:spPr bwMode="auto">
          <a:xfrm flipV="1">
            <a:off x="2627313" y="2349500"/>
            <a:ext cx="1285875" cy="781050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630794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627313" y="3141663"/>
            <a:ext cx="1352550" cy="681037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630795" name="Прямая соединительная линия 17"/>
          <p:cNvCxnSpPr>
            <a:cxnSpLocks noChangeShapeType="1"/>
          </p:cNvCxnSpPr>
          <p:nvPr/>
        </p:nvCxnSpPr>
        <p:spPr bwMode="auto">
          <a:xfrm rot="16200000" flipH="1">
            <a:off x="2178051" y="3590925"/>
            <a:ext cx="2112962" cy="1214437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Narrow"/>
        <a:ea typeface="DejaVu Sans"/>
        <a:cs typeface="DejaVu Sans"/>
      </a:majorFont>
      <a:minorFont>
        <a:latin typeface="Arial Narrow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Narrow"/>
        <a:ea typeface="DejaVu Sans"/>
        <a:cs typeface="DejaVu Sans"/>
      </a:majorFont>
      <a:minorFont>
        <a:latin typeface="Arial Narrow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Тема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5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6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8_Оформление по умолчанию">
  <a:themeElements>
    <a:clrScheme name="8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9_Оформление по умолчанию">
  <a:themeElements>
    <a:clrScheme name="9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0_Оформление по умолчанию">
  <a:themeElements>
    <a:clrScheme name="1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1_Оформление по умолчанию">
  <a:themeElements>
    <a:clrScheme name="1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2_Оформление по умолчанию">
  <a:themeElements>
    <a:clrScheme name="1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3_Оформление по умолчанию">
  <a:themeElements>
    <a:clrScheme name="1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Тема11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Ro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s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66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Тема22">
  <a:themeElements>
    <a:clrScheme name="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Тема6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73</TotalTime>
  <Words>284</Words>
  <PresentationFormat>Экран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85</vt:i4>
      </vt:variant>
      <vt:variant>
        <vt:lpstr>Заголовки слайдов</vt:lpstr>
      </vt:variant>
      <vt:variant>
        <vt:i4>11</vt:i4>
      </vt:variant>
    </vt:vector>
  </HeadingPairs>
  <TitlesOfParts>
    <vt:vector size="108" baseType="lpstr">
      <vt:lpstr>Arial</vt:lpstr>
      <vt:lpstr>DejaVu Sans</vt:lpstr>
      <vt:lpstr>Times New Roman</vt:lpstr>
      <vt:lpstr>Calibri</vt:lpstr>
      <vt:lpstr>Arial Narrow</vt:lpstr>
      <vt:lpstr>Century Gothic</vt:lpstr>
      <vt:lpstr>Wingdings</vt:lpstr>
      <vt:lpstr>MS Gothic</vt:lpstr>
      <vt:lpstr>Constantia</vt:lpstr>
      <vt:lpstr>Microsoft Sans Serif</vt:lpstr>
      <vt:lpstr>Courier New</vt:lpstr>
      <vt:lpstr>Verdana</vt:lpstr>
      <vt:lpstr>Тема1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28_Тема Office</vt:lpstr>
      <vt:lpstr>Тема20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Тема11</vt:lpstr>
      <vt:lpstr>2_colormaster</vt:lpstr>
      <vt:lpstr>166</vt:lpstr>
      <vt:lpstr>Тема22</vt:lpstr>
      <vt:lpstr>Тема64</vt:lpstr>
      <vt:lpstr>Тема20</vt:lpstr>
      <vt:lpstr>Тема20</vt:lpstr>
      <vt:lpstr>Тема20</vt:lpstr>
      <vt:lpstr>Тема20</vt:lpstr>
      <vt:lpstr>Тема20</vt:lpstr>
      <vt:lpstr>Тема20</vt:lpstr>
      <vt:lpstr>Тема20</vt:lpstr>
      <vt:lpstr>Тема20</vt:lpstr>
      <vt:lpstr>Тема20</vt:lpstr>
      <vt:lpstr>Тема20</vt:lpstr>
      <vt:lpstr>Тема20</vt:lpstr>
      <vt:lpstr>Тема11</vt:lpstr>
      <vt:lpstr>Тема11</vt:lpstr>
      <vt:lpstr>Тема11</vt:lpstr>
      <vt:lpstr>Тема11</vt:lpstr>
      <vt:lpstr>Тема11</vt:lpstr>
      <vt:lpstr>Тема11</vt:lpstr>
      <vt:lpstr>Тема11</vt:lpstr>
      <vt:lpstr>Тема11</vt:lpstr>
      <vt:lpstr>Тема11</vt:lpstr>
      <vt:lpstr>Тема11</vt:lpstr>
      <vt:lpstr>Тема11</vt:lpstr>
      <vt:lpstr>Тема22</vt:lpstr>
      <vt:lpstr>Тема22</vt:lpstr>
      <vt:lpstr>Тема22</vt:lpstr>
      <vt:lpstr>Тема22</vt:lpstr>
      <vt:lpstr>Тема64</vt:lpstr>
      <vt:lpstr>Тема64</vt:lpstr>
      <vt:lpstr>Тема64</vt:lpstr>
      <vt:lpstr>Тема64</vt:lpstr>
      <vt:lpstr>Тема64</vt:lpstr>
      <vt:lpstr>Тема64</vt:lpstr>
      <vt:lpstr>Тема64</vt:lpstr>
      <vt:lpstr>Тема64</vt:lpstr>
      <vt:lpstr>Тема64</vt:lpstr>
      <vt:lpstr>Тема64</vt:lpstr>
      <vt:lpstr>Тема64</vt:lpstr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2017-09-01T11:15:48Z</dcterms:modified>
</cp:coreProperties>
</file>