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301" r:id="rId3"/>
    <p:sldId id="302" r:id="rId4"/>
    <p:sldId id="319" r:id="rId5"/>
    <p:sldId id="304" r:id="rId6"/>
    <p:sldId id="318" r:id="rId7"/>
    <p:sldId id="306" r:id="rId8"/>
    <p:sldId id="308" r:id="rId9"/>
    <p:sldId id="316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6666"/>
    <a:srgbClr val="FBB8A3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B7D6-C93D-44AA-BC99-305F11C750F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F83E-599E-47C0-8BA8-D3A2ABEF9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4D91-B2CD-4EED-B998-E90C29C0D2A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67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72D3-D0E6-4A97-9DA2-29C8755DF97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884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22919-5CAE-4ABC-8111-90700CC3D9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56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D8786-2ED6-41DD-B417-E96011FE3AE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0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BF49-3B40-4CD6-81B0-D552E6F6C20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7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B4D4-86C8-4CBD-B42D-4E648257D4C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5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44CBE-8401-454C-9C79-68F2612FDB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3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3017-CDAC-4A13-92BB-371A8BBF41F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3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3983-539D-4150-9EBD-3C0BCDAE1B8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09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92A2-B1F8-4250-BE89-C36B47E1C0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2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5992-3BBC-487C-992A-6D95EBA4468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28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484C01-175A-415D-8432-12111062050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1643042" y="285728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4161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4071937" cy="535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72375" y="4357688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1928794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857256" cy="11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2928934"/>
            <a:ext cx="62151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                                              Задача 5.</a:t>
            </a:r>
          </a:p>
          <a:p>
            <a:r>
              <a:rPr lang="ru-RU" sz="2800" dirty="0" smtClean="0">
                <a:latin typeface="Monotype Corsiva" pitchFamily="66" charset="0"/>
              </a:rPr>
              <a:t>Схема: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endParaRPr lang="ru-RU" sz="1400" dirty="0" smtClean="0">
              <a:latin typeface="Monotype Corsiva" pitchFamily="66" charset="0"/>
            </a:endParaRPr>
          </a:p>
          <a:p>
            <a:endParaRPr lang="ru-RU" sz="10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Решение:</a:t>
            </a:r>
          </a:p>
          <a:p>
            <a:r>
              <a:rPr lang="ru-RU" sz="2800" dirty="0" smtClean="0">
                <a:latin typeface="Monotype Corsiva" pitchFamily="66" charset="0"/>
              </a:rPr>
              <a:t>Ответ:</a:t>
            </a:r>
            <a:endParaRPr lang="ru-RU" sz="2800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488" y="4000504"/>
            <a:ext cx="36433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15074" y="357166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учебник с 51 №2и3</a:t>
            </a:r>
            <a:endParaRPr lang="ru-RU" b="1" dirty="0"/>
          </a:p>
        </p:txBody>
      </p:sp>
      <p:sp>
        <p:nvSpPr>
          <p:cNvPr id="14" name="Дуга 13"/>
          <p:cNvSpPr/>
          <p:nvPr/>
        </p:nvSpPr>
        <p:spPr>
          <a:xfrm rot="20564407">
            <a:off x="6177064" y="3603594"/>
            <a:ext cx="328658" cy="756758"/>
          </a:xfrm>
          <a:prstGeom prst="arc">
            <a:avLst>
              <a:gd name="adj1" fmla="val 16200000"/>
              <a:gd name="adj2" fmla="val 1224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930480" flipH="1">
            <a:off x="2871291" y="3615655"/>
            <a:ext cx="422117" cy="695100"/>
          </a:xfrm>
          <a:prstGeom prst="arc">
            <a:avLst>
              <a:gd name="adj1" fmla="val 16200000"/>
              <a:gd name="adj2" fmla="val 1224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5" idx="0"/>
            <a:endCxn id="14" idx="0"/>
          </p:cNvCxnSpPr>
          <p:nvPr/>
        </p:nvCxnSpPr>
        <p:spPr>
          <a:xfrm flipV="1">
            <a:off x="3175274" y="3620633"/>
            <a:ext cx="3053852" cy="7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71604" y="2928934"/>
            <a:ext cx="5857916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7143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14298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25</a:t>
            </a:r>
          </a:p>
          <a:p>
            <a:r>
              <a:rPr lang="ru-RU" dirty="0" smtClean="0"/>
              <a:t>+ учебник с.51</a:t>
            </a:r>
          </a:p>
          <a:p>
            <a:r>
              <a:rPr lang="ru-RU" dirty="0" smtClean="0"/>
              <a:t> задачи внизу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0114" y="142852"/>
            <a:ext cx="473367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18" name="Текст 3"/>
          <p:cNvSpPr>
            <a:spLocks noGrp="1"/>
          </p:cNvSpPr>
          <p:nvPr>
            <p:ph type="body" idx="2"/>
          </p:nvPr>
        </p:nvSpPr>
        <p:spPr>
          <a:xfrm>
            <a:off x="457200" y="404813"/>
            <a:ext cx="3008313" cy="4392612"/>
          </a:xfrm>
        </p:spPr>
        <p:txBody>
          <a:bodyPr/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 smtClean="0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ЗАПОМНИЛ</a:t>
            </a:r>
            <a:r>
              <a:rPr lang="ru-RU" sz="4400" b="1" dirty="0" smtClean="0">
                <a:solidFill>
                  <a:srgbClr val="7030A0"/>
                </a:solidFill>
              </a:rPr>
              <a:t>…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j042807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71678"/>
            <a:ext cx="49672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6005D"/>
                </a:solidFill>
                <a:latin typeface="+mn-lt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EB848-87C5-47DD-89BC-7F066D69EECE}" type="datetime1">
              <a:rPr lang="ru-RU" smtClean="0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3FE6-B074-4FE1-9649-F448B63F91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428868"/>
            <a:ext cx="726461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19461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3032D1-B7C4-40B0-80D0-C15A4B6E5428}" type="datetime1">
              <a:rPr lang="ru-RU" smtClean="0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2207E-5E1E-4E61-A9E9-270C2C8EB4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Чему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учимся на уроках</a:t>
            </a:r>
          </a:p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математики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785926"/>
            <a:ext cx="61910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Что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этого надо знать?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214950"/>
            <a:ext cx="77153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 знаете про части и    </a:t>
            </a:r>
          </a:p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целое?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6643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 знаете про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ческие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действия?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9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500306"/>
            <a:ext cx="7431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Какие арифметические </a:t>
            </a:r>
            <a:r>
              <a:rPr lang="ru-RU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дей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</a:t>
            </a:r>
          </a:p>
          <a:p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ствия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вы знаете?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0344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798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0344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798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J0344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798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0344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28670"/>
            <a:ext cx="798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J0344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785794"/>
            <a:ext cx="8591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0344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8591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0344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08"/>
            <a:ext cx="8591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J0344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52680" y="3143248"/>
            <a:ext cx="947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J0344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357562"/>
            <a:ext cx="838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J0344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71810"/>
            <a:ext cx="838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J0344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85918" y="3286124"/>
            <a:ext cx="857256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j03458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102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j03458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357694"/>
            <a:ext cx="102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2110P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714620"/>
            <a:ext cx="809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2110P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786058"/>
            <a:ext cx="809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2110P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857628"/>
            <a:ext cx="809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0520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143504" y="5643578"/>
            <a:ext cx="10334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0520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572140"/>
            <a:ext cx="895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0520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5643570" y="4786322"/>
            <a:ext cx="8953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785918" y="2500306"/>
            <a:ext cx="6929486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714480" y="5357826"/>
            <a:ext cx="3786214" cy="95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5965041" y="4107661"/>
            <a:ext cx="2356660" cy="128509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179091" y="4036223"/>
            <a:ext cx="2643206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72137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учебником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стр.50</a:t>
            </a:r>
          </a:p>
        </p:txBody>
      </p:sp>
      <p:pic>
        <p:nvPicPr>
          <p:cNvPr id="25602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000892" y="4071942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1714480" y="1071546"/>
            <a:ext cx="69294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вопрос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3000364" y="3500438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Формулируем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357554" y="4214818"/>
            <a:ext cx="34290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Сегодня на уроке мы     </a:t>
            </a:r>
          </a:p>
          <a:p>
            <a:r>
              <a:rPr lang="ru-RU" sz="2400" dirty="0" smtClean="0"/>
              <a:t>   познакомимся </a:t>
            </a:r>
            <a:r>
              <a:rPr lang="ru-RU" sz="2400" dirty="0"/>
              <a:t>с …</a:t>
            </a:r>
          </a:p>
          <a:p>
            <a:r>
              <a:rPr lang="ru-RU" sz="2400" dirty="0" smtClean="0"/>
              <a:t>   узнаем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вспомним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научимся…</a:t>
            </a:r>
          </a:p>
          <a:p>
            <a:r>
              <a:rPr lang="ru-RU" sz="2400" dirty="0" smtClean="0"/>
              <a:t>   будем уметь…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500306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Решаем задачи</a:t>
            </a:r>
          </a:p>
          <a:p>
            <a:pPr algn="ctr">
              <a:defRPr/>
            </a:pP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8342"/>
            <a:ext cx="4714908" cy="652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1428736"/>
            <a:ext cx="6500858" cy="5214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14612" y="214290"/>
            <a:ext cx="447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61087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72296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7143800" cy="28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145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Работа с учебником стр.50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Многопрофильный</cp:lastModifiedBy>
  <cp:revision>159</cp:revision>
  <dcterms:created xsi:type="dcterms:W3CDTF">2012-08-12T16:04:58Z</dcterms:created>
  <dcterms:modified xsi:type="dcterms:W3CDTF">2017-03-24T13:51:24Z</dcterms:modified>
</cp:coreProperties>
</file>