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1" r:id="rId3"/>
    <p:sldId id="302" r:id="rId4"/>
    <p:sldId id="320" r:id="rId5"/>
    <p:sldId id="304" r:id="rId6"/>
    <p:sldId id="318" r:id="rId7"/>
    <p:sldId id="306" r:id="rId8"/>
    <p:sldId id="308" r:id="rId9"/>
    <p:sldId id="316" r:id="rId10"/>
    <p:sldId id="311" r:id="rId11"/>
    <p:sldId id="31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6666"/>
    <a:srgbClr val="FBB8A3"/>
    <a:srgbClr val="B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B7D6-C93D-44AA-BC99-305F11C750F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83E-599E-47C0-8BA8-D3A2ABEF9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4D91-B2CD-4EED-B998-E90C29C0D2A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67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72D3-D0E6-4A97-9DA2-29C8755DF97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8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2919-5CAE-4ABC-8111-90700CC3D9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456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D8786-2ED6-41DD-B417-E96011FE3AE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0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BF49-3B40-4CD6-81B0-D552E6F6C20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97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B4D4-86C8-4CBD-B42D-4E648257D4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85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44CBE-8401-454C-9C79-68F2612FDB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93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3017-CDAC-4A13-92BB-371A8BBF41F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93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3983-539D-4150-9EBD-3C0BCDAE1B8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209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92A2-B1F8-4250-BE89-C36B47E1C0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4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5992-3BBC-487C-992A-6D95EBA4468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28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484C01-175A-415D-8432-1211106205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1643042" y="285728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4161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4071937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Текст 3"/>
          <p:cNvSpPr>
            <a:spLocks noGrp="1"/>
          </p:cNvSpPr>
          <p:nvPr>
            <p:ph type="body" idx="2"/>
          </p:nvPr>
        </p:nvSpPr>
        <p:spPr>
          <a:xfrm>
            <a:off x="457200" y="404813"/>
            <a:ext cx="3008313" cy="4392612"/>
          </a:xfrm>
        </p:spPr>
        <p:txBody>
          <a:bodyPr/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 smtClean="0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ЗАПОМНИЛ</a:t>
            </a:r>
            <a:r>
              <a:rPr lang="ru-RU" sz="4400" b="1" dirty="0" smtClean="0">
                <a:solidFill>
                  <a:srgbClr val="7030A0"/>
                </a:solidFill>
              </a:rPr>
              <a:t>…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2807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71678"/>
            <a:ext cx="49672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6005D"/>
                </a:solidFill>
                <a:latin typeface="+mn-lt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EB848-87C5-47DD-89BC-7F066D69EECE}" type="datetime1">
              <a:rPr lang="ru-RU" smtClean="0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3FE6-B074-4FE1-9649-F448B63F91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428868"/>
            <a:ext cx="726461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19461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3032D1-B7C4-40B0-80D0-C15A4B6E5428}" type="datetime1">
              <a:rPr lang="ru-RU" smtClean="0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207E-5E1E-4E61-A9E9-270C2C8EB4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Чему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учимся на уроках</a:t>
            </a:r>
          </a:p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математики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785926"/>
            <a:ext cx="61910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Что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этого надо знать?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7715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знаете про части и    </a:t>
            </a:r>
          </a:p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целое?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6643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 знаете про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ческие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действия?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9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500306"/>
            <a:ext cx="7431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Какие арифметические </a:t>
            </a:r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</a:p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ствия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вы знаете?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0298" y="857232"/>
            <a:ext cx="2928958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5286380" y="1357298"/>
            <a:ext cx="278608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286380" y="164305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1428736"/>
            <a:ext cx="135732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14678" y="157161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7356" y="135729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2678893" y="3464719"/>
            <a:ext cx="1000132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00430" y="3500438"/>
            <a:ext cx="1357322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00496" y="2857496"/>
            <a:ext cx="857256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57488" y="2857496"/>
            <a:ext cx="1143008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рапеция 18"/>
          <p:cNvSpPr/>
          <p:nvPr/>
        </p:nvSpPr>
        <p:spPr>
          <a:xfrm>
            <a:off x="5857884" y="2786058"/>
            <a:ext cx="2428892" cy="1857388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214678" y="4286256"/>
            <a:ext cx="1071570" cy="71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6248" y="4286256"/>
            <a:ext cx="1071570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786314" y="5643578"/>
            <a:ext cx="1000132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14678" y="6215082"/>
            <a:ext cx="200026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607455" y="5607859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72137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учебником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стр.54</a:t>
            </a:r>
          </a:p>
        </p:txBody>
      </p:sp>
      <p:pic>
        <p:nvPicPr>
          <p:cNvPr id="25602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000892" y="4071942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714480" y="1071546"/>
            <a:ext cx="69294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вопрос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3000364" y="3500438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Формулируем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357554" y="4214818"/>
            <a:ext cx="34290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Сегодня на уроке мы     </a:t>
            </a:r>
          </a:p>
          <a:p>
            <a:r>
              <a:rPr lang="ru-RU" sz="2400" dirty="0" smtClean="0"/>
              <a:t>   познакомимся </a:t>
            </a:r>
            <a:r>
              <a:rPr lang="ru-RU" sz="2400" dirty="0"/>
              <a:t>с …</a:t>
            </a:r>
          </a:p>
          <a:p>
            <a:r>
              <a:rPr lang="ru-RU" sz="2400" dirty="0" smtClean="0"/>
              <a:t>   узнаем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вспомним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научимся…</a:t>
            </a:r>
          </a:p>
          <a:p>
            <a:r>
              <a:rPr lang="ru-RU" sz="2400" dirty="0" smtClean="0"/>
              <a:t>   будем уметь…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0030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Периметр</a:t>
            </a:r>
          </a:p>
          <a:p>
            <a:pPr algn="ctr">
              <a:defRPr/>
            </a:pP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714908" cy="65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71736" y="1428736"/>
            <a:ext cx="4714908" cy="5214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14612" y="214290"/>
            <a:ext cx="447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7286676" cy="55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3" y="857232"/>
            <a:ext cx="72307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0"/>
            <a:ext cx="72062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114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Работа с учебником стр.54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Многопрофильный</cp:lastModifiedBy>
  <cp:revision>163</cp:revision>
  <dcterms:created xsi:type="dcterms:W3CDTF">2012-08-12T16:04:58Z</dcterms:created>
  <dcterms:modified xsi:type="dcterms:W3CDTF">2017-03-24T13:52:33Z</dcterms:modified>
</cp:coreProperties>
</file>