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01" r:id="rId3"/>
    <p:sldId id="302" r:id="rId4"/>
    <p:sldId id="320" r:id="rId5"/>
    <p:sldId id="304" r:id="rId6"/>
    <p:sldId id="318" r:id="rId7"/>
    <p:sldId id="306" r:id="rId8"/>
    <p:sldId id="316" r:id="rId9"/>
    <p:sldId id="309" r:id="rId10"/>
    <p:sldId id="310" r:id="rId11"/>
    <p:sldId id="311" r:id="rId12"/>
    <p:sldId id="31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99"/>
    <a:srgbClr val="006666"/>
    <a:srgbClr val="FBB8A3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B7D6-C93D-44AA-BC99-305F11C750FF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83E-599E-47C0-8BA8-D3A2ABEF9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C4D91-B2CD-4EED-B998-E90C29C0D2A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672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72D3-D0E6-4A97-9DA2-29C8755DF97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884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22919-5CAE-4ABC-8111-90700CC3D94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56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D8786-2ED6-41DD-B417-E96011FE3AE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0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BF49-3B40-4CD6-81B0-D552E6F6C20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979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DB4D4-86C8-4CBD-B42D-4E648257D4C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859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44CBE-8401-454C-9C79-68F2612FDB68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32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3017-CDAC-4A13-92BB-371A8BBF41F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93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43983-539D-4150-9EBD-3C0BCDAE1B86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09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192A2-B1F8-4250-BE89-C36B47E1C03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428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E5992-3BBC-487C-992A-6D95EBA44685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284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484C01-175A-415D-8432-12111062050F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1643042" y="285728"/>
            <a:ext cx="40719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1\Desktop\учебники\6gi_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500438"/>
            <a:ext cx="241617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43042" y="285728"/>
            <a:ext cx="4071937" cy="5357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7143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0166" y="114298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25</a:t>
            </a:r>
          </a:p>
          <a:p>
            <a:r>
              <a:rPr lang="ru-RU" dirty="0" smtClean="0"/>
              <a:t>+ учебник с.53</a:t>
            </a:r>
          </a:p>
          <a:p>
            <a:r>
              <a:rPr lang="ru-RU" dirty="0" smtClean="0"/>
              <a:t> № 7и8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8281" y="249640"/>
            <a:ext cx="4751190" cy="646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914400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4818" name="Текст 3"/>
          <p:cNvSpPr>
            <a:spLocks noGrp="1"/>
          </p:cNvSpPr>
          <p:nvPr>
            <p:ph type="body" idx="2"/>
          </p:nvPr>
        </p:nvSpPr>
        <p:spPr>
          <a:xfrm>
            <a:off x="457200" y="404813"/>
            <a:ext cx="3008313" cy="4392612"/>
          </a:xfrm>
        </p:spPr>
        <p:txBody>
          <a:bodyPr/>
          <a:lstStyle/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1600" b="1" smtClean="0"/>
              <a:t> </a:t>
            </a:r>
          </a:p>
          <a:p>
            <a:pPr marL="17463" marR="0" algn="ctr" eaLnBrk="1" hangingPunct="1">
              <a:lnSpc>
                <a:spcPct val="80000"/>
              </a:lnSpc>
              <a:spcBef>
                <a:spcPts val="8400"/>
              </a:spcBef>
            </a:pPr>
            <a:r>
              <a:rPr lang="ru-RU" sz="14000" b="1" smtClean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275" y="549275"/>
            <a:ext cx="4608513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УЗНАЛ ……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63" y="1857375"/>
            <a:ext cx="44640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УДИВИЛСЯ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00500" y="3286125"/>
            <a:ext cx="43211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7030A0"/>
                </a:solidFill>
              </a:rPr>
              <a:t>НАУЧИЛСЯ </a:t>
            </a:r>
            <a:r>
              <a:rPr lang="ru-RU" sz="4400" b="1" dirty="0">
                <a:solidFill>
                  <a:srgbClr val="7030A0"/>
                </a:solidFill>
              </a:rPr>
              <a:t>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7625" y="4643438"/>
            <a:ext cx="4608513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ЗАПОМНИЛ</a:t>
            </a:r>
            <a:r>
              <a:rPr lang="ru-RU" sz="4400" b="1" dirty="0" smtClean="0">
                <a:solidFill>
                  <a:srgbClr val="7030A0"/>
                </a:solidFill>
              </a:rPr>
              <a:t>…</a:t>
            </a:r>
            <a:endParaRPr lang="ru-RU" sz="4400" b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2112170" y="1459706"/>
            <a:ext cx="2214562" cy="115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 flipV="1">
            <a:off x="2643188" y="2362200"/>
            <a:ext cx="1285875" cy="78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643188" y="3143250"/>
            <a:ext cx="1352550" cy="68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8" idx="1"/>
          </p:cNvCxnSpPr>
          <p:nvPr/>
        </p:nvCxnSpPr>
        <p:spPr>
          <a:xfrm rot="16200000" flipH="1">
            <a:off x="2193925" y="3592513"/>
            <a:ext cx="2112963" cy="1214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Cj042807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071678"/>
            <a:ext cx="49672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428604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6005D"/>
                </a:solidFill>
                <a:latin typeface="+mn-lt"/>
              </a:rPr>
              <a:t>МОЛОДЦЫ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EB848-87C5-47DD-89BC-7F066D69EECE}" type="datetime1">
              <a:rPr lang="ru-RU" smtClean="0"/>
              <a:pPr>
                <a:defRPr/>
              </a:pPr>
              <a:t>24.03.2017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D3FE6-B074-4FE1-9649-F448B63F91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285860"/>
            <a:ext cx="51290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905"/>
                <a:solidFill>
                  <a:srgbClr val="2D21C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ДЕВИЗ УРОКА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428868"/>
            <a:ext cx="7264617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Знаешь – говори,</a:t>
            </a:r>
          </a:p>
          <a:p>
            <a:pPr algn="ctr">
              <a:defRPr/>
            </a:pPr>
            <a:r>
              <a:rPr lang="ru-RU" sz="6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знаешь – слушай.</a:t>
            </a:r>
          </a:p>
        </p:txBody>
      </p:sp>
      <p:pic>
        <p:nvPicPr>
          <p:cNvPr id="19461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14290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3032D1-B7C4-40B0-80D0-C15A4B6E5428}" type="datetime1">
              <a:rPr lang="ru-RU" smtClean="0"/>
              <a:pPr>
                <a:defRPr/>
              </a:pPr>
              <a:t>24.03.2017</a:t>
            </a:fld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2207E-5E1E-4E61-A9E9-270C2C8EB4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00042"/>
            <a:ext cx="612539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Чему 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учимся на уроках</a:t>
            </a:r>
          </a:p>
          <a:p>
            <a:pPr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математики</a:t>
            </a: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785926"/>
            <a:ext cx="619107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Что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этого надо знать?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5214950"/>
            <a:ext cx="77153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Что знаете про части и    </a:t>
            </a:r>
          </a:p>
          <a:p>
            <a:pPr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целое?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786190"/>
            <a:ext cx="6643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Что знаете про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ческие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действия?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9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00938" y="5000625"/>
            <a:ext cx="1428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728" y="2500306"/>
            <a:ext cx="743124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 Какие арифметические </a:t>
            </a:r>
            <a:r>
              <a:rPr lang="ru-RU" sz="40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дей</a:t>
            </a:r>
            <a:r>
              <a:rPr lang="ru-RU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-</a:t>
            </a:r>
          </a:p>
          <a:p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ствия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вы знаете?</a:t>
            </a:r>
            <a:endParaRPr lang="ru-RU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57488" y="642918"/>
            <a:ext cx="2928958" cy="500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5286380" y="1357298"/>
            <a:ext cx="2786082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286380" y="1643050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1428736"/>
            <a:ext cx="135732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214678" y="157161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7356" y="135729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928794" y="3286124"/>
            <a:ext cx="1357322" cy="2143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3500430" y="3500438"/>
            <a:ext cx="1357322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00496" y="2857496"/>
            <a:ext cx="857256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286116" y="2857496"/>
            <a:ext cx="714380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рапеция 18"/>
          <p:cNvSpPr/>
          <p:nvPr/>
        </p:nvSpPr>
        <p:spPr>
          <a:xfrm>
            <a:off x="5857884" y="2786058"/>
            <a:ext cx="2428892" cy="1857388"/>
          </a:xfrm>
          <a:prstGeom prst="trapezoi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14678" y="5000636"/>
            <a:ext cx="928694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43372" y="5214950"/>
            <a:ext cx="1214446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179223" y="5393545"/>
            <a:ext cx="1214446" cy="857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15074" y="5786454"/>
            <a:ext cx="714380" cy="642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29454" y="5786454"/>
            <a:ext cx="1071570" cy="571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2607455" y="5607859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5572137" cy="7254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с учебником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стр.52</a:t>
            </a:r>
          </a:p>
        </p:txBody>
      </p:sp>
      <p:pic>
        <p:nvPicPr>
          <p:cNvPr id="25602" name="Picture 2" descr="C:\Users\1\Desktop\учебники\i.jpg"/>
          <p:cNvPicPr>
            <a:picLocks noChangeAspect="1" noChangeArrowheads="1"/>
          </p:cNvPicPr>
          <p:nvPr/>
        </p:nvPicPr>
        <p:blipFill>
          <a:blip r:embed="rId2"/>
          <a:srcRect l="22340" r="21277"/>
          <a:stretch>
            <a:fillRect/>
          </a:stretch>
        </p:blipFill>
        <p:spPr bwMode="auto">
          <a:xfrm>
            <a:off x="7000892" y="4071942"/>
            <a:ext cx="185737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11" descr="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14818"/>
            <a:ext cx="1928813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7"/>
          <p:cNvSpPr>
            <a:spLocks noChangeArrowheads="1"/>
          </p:cNvSpPr>
          <p:nvPr/>
        </p:nvSpPr>
        <p:spPr bwMode="auto">
          <a:xfrm>
            <a:off x="1714480" y="1071546"/>
            <a:ext cx="6929486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вопрос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Прямоугольник 9"/>
          <p:cNvSpPr>
            <a:spLocks noChangeArrowheads="1"/>
          </p:cNvSpPr>
          <p:nvPr/>
        </p:nvSpPr>
        <p:spPr bwMode="auto">
          <a:xfrm>
            <a:off x="3000364" y="3500438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Формулируем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3357554" y="4214818"/>
            <a:ext cx="34290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Сегодня на уроке мы     </a:t>
            </a:r>
          </a:p>
          <a:p>
            <a:r>
              <a:rPr lang="ru-RU" sz="2400" dirty="0" smtClean="0"/>
              <a:t>   познакомимся </a:t>
            </a:r>
            <a:r>
              <a:rPr lang="ru-RU" sz="2400" dirty="0"/>
              <a:t>с …</a:t>
            </a:r>
          </a:p>
          <a:p>
            <a:r>
              <a:rPr lang="ru-RU" sz="2400" dirty="0" smtClean="0"/>
              <a:t>   узнаем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вспомним </a:t>
            </a:r>
            <a:r>
              <a:rPr lang="ru-RU" sz="2400" dirty="0"/>
              <a:t>…</a:t>
            </a:r>
          </a:p>
          <a:p>
            <a:r>
              <a:rPr lang="ru-RU" sz="2400" dirty="0" smtClean="0"/>
              <a:t>   научимся…</a:t>
            </a:r>
          </a:p>
          <a:p>
            <a:r>
              <a:rPr lang="ru-RU" sz="2400" dirty="0" smtClean="0"/>
              <a:t>   будем уметь…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2500306"/>
            <a:ext cx="5857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Длина ломаной</a:t>
            </a:r>
          </a:p>
          <a:p>
            <a:pPr algn="ctr">
              <a:defRPr/>
            </a:pP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714908" cy="652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571736" y="1428736"/>
            <a:ext cx="4714908" cy="52149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14612" y="214290"/>
            <a:ext cx="4474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Открываем новое знание.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42917"/>
            <a:ext cx="7215238" cy="547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14313" y="4429125"/>
            <a:ext cx="1466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2500298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5" y="714357"/>
            <a:ext cx="6000792" cy="57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428868"/>
            <a:ext cx="60388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Смайлик растерянный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7572375" y="4357688"/>
            <a:ext cx="13192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5"/>
          <p:cNvSpPr>
            <a:spLocks noChangeArrowheads="1"/>
          </p:cNvSpPr>
          <p:nvPr/>
        </p:nvSpPr>
        <p:spPr bwMode="auto">
          <a:xfrm>
            <a:off x="1928794" y="28572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Применяем  новые знания.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Рисунок 9" descr="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857256" cy="110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43042" y="2928934"/>
            <a:ext cx="6215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                                               Задача 5.</a:t>
            </a:r>
          </a:p>
          <a:p>
            <a:r>
              <a:rPr lang="ru-RU" sz="2800" dirty="0" smtClean="0">
                <a:latin typeface="Monotype Corsiva" pitchFamily="66" charset="0"/>
              </a:rPr>
              <a:t>Схема:</a:t>
            </a:r>
          </a:p>
          <a:p>
            <a:r>
              <a:rPr lang="ru-RU" sz="2800" dirty="0" smtClean="0">
                <a:latin typeface="Monotype Corsiva" pitchFamily="66" charset="0"/>
              </a:rPr>
              <a:t> </a:t>
            </a:r>
            <a:endParaRPr lang="ru-RU" sz="1400" dirty="0" smtClean="0">
              <a:latin typeface="Monotype Corsiva" pitchFamily="66" charset="0"/>
            </a:endParaRPr>
          </a:p>
          <a:p>
            <a:endParaRPr lang="ru-RU" sz="1000" dirty="0" smtClean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Решение:</a:t>
            </a:r>
          </a:p>
          <a:p>
            <a:r>
              <a:rPr lang="ru-RU" sz="2800" dirty="0" smtClean="0">
                <a:latin typeface="Monotype Corsiva" pitchFamily="66" charset="0"/>
              </a:rPr>
              <a:t>Ответ:</a:t>
            </a:r>
            <a:endParaRPr lang="ru-RU" sz="2800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57488" y="4000504"/>
            <a:ext cx="364333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15074" y="357166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учебник с 53 №4и5</a:t>
            </a:r>
            <a:endParaRPr lang="ru-RU" b="1" dirty="0"/>
          </a:p>
        </p:txBody>
      </p:sp>
      <p:sp>
        <p:nvSpPr>
          <p:cNvPr id="14" name="Дуга 13"/>
          <p:cNvSpPr/>
          <p:nvPr/>
        </p:nvSpPr>
        <p:spPr>
          <a:xfrm rot="20564407">
            <a:off x="6177064" y="3603594"/>
            <a:ext cx="328658" cy="756758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930480" flipH="1">
            <a:off x="2871291" y="3615655"/>
            <a:ext cx="422117" cy="695100"/>
          </a:xfrm>
          <a:prstGeom prst="arc">
            <a:avLst>
              <a:gd name="adj1" fmla="val 16200000"/>
              <a:gd name="adj2" fmla="val 1224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5" idx="0"/>
            <a:endCxn id="14" idx="0"/>
          </p:cNvCxnSpPr>
          <p:nvPr/>
        </p:nvCxnSpPr>
        <p:spPr>
          <a:xfrm flipV="1">
            <a:off x="3175274" y="3620633"/>
            <a:ext cx="3053852" cy="7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571604" y="2928934"/>
            <a:ext cx="5857916" cy="2357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141</Words>
  <Application>Microsoft Office PowerPoint</Application>
  <PresentationFormat>Экран (4:3)</PresentationFormat>
  <Paragraphs>48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Работа с учебником стр.52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Многопрофильный</cp:lastModifiedBy>
  <cp:revision>161</cp:revision>
  <dcterms:created xsi:type="dcterms:W3CDTF">2012-08-12T16:04:58Z</dcterms:created>
  <dcterms:modified xsi:type="dcterms:W3CDTF">2017-03-24T13:51:53Z</dcterms:modified>
</cp:coreProperties>
</file>