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8" r:id="rId4"/>
    <p:sldId id="276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8D94"/>
    <a:srgbClr val="F17780"/>
    <a:srgbClr val="FF2D2D"/>
    <a:srgbClr val="F06D76"/>
    <a:srgbClr val="8F8FFF"/>
    <a:srgbClr val="FBD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77D41-D095-486C-A51E-13C0F6428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B735DE-33C5-4640-9341-D22B02277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9B40D5-D0C8-4A2C-BE9C-FB9E7ED1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3CC79-6B0E-449D-A826-50AE0D3C34E8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CAFD81-9A8E-43EA-9F20-B5737F64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9C27C7-F485-44C8-AFFD-08F7BB02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96B-8F6E-4E6F-9049-DF1F8A12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46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DB02A-36AC-4E5D-97D4-238763F4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B42B00-D916-4E5A-B1B9-298C5906A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6D8411-1A4E-4F38-AF0E-D8740719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3CC79-6B0E-449D-A826-50AE0D3C34E8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3287-4BD0-4FBB-A63B-53FBA7922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7C706D-7FE7-4140-918C-E06049C6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96B-8F6E-4E6F-9049-DF1F8A12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279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5D0F2E-C0AE-46F8-B2E9-F58A7DF9D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90D5-CA5C-49FF-B650-D037A8C97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60FB99-E702-477C-9D92-20FDE5072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3CC79-6B0E-449D-A826-50AE0D3C34E8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93AA35-8761-4869-B1D3-1F5417736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DB116F-5958-4995-AB6B-51B8D9C4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96B-8F6E-4E6F-9049-DF1F8A12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23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397BE-3700-4D1A-A652-3B11960B6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95DAD0-69E9-428C-B621-681310141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87C128-304C-4AE3-8EA8-E63C6E02E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3CC79-6B0E-449D-A826-50AE0D3C34E8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1CBB4C-6F1D-433D-8DD1-5B6F6180A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6B7E7A-5C32-4827-91CB-237264A8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96B-8F6E-4E6F-9049-DF1F8A12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18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F87D4-0F67-4F25-A25F-2D3E0C716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640A9E-DF9E-4BE7-9C22-E26F15576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083B7-FCB7-46E2-873B-85F3D087F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3CC79-6B0E-449D-A826-50AE0D3C34E8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350363-10A3-4BE2-8946-9A89B81DB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A9E671-A92F-4D20-90C3-CC26F75C2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96B-8F6E-4E6F-9049-DF1F8A12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12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24CB0-6FC8-44F9-895F-CA0E3C62A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1E965A-49F3-429E-BFE8-49AC154E6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CB2F13-9F60-4CC4-977B-02783B286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27D81A-3A86-4940-8ABD-ED8FEECE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3CC79-6B0E-449D-A826-50AE0D3C34E8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9E9196-4AE8-4D78-8C3E-35C326C3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D55650-89EB-4617-AC03-C3FDEE436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96B-8F6E-4E6F-9049-DF1F8A12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23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F309F-0635-4E4F-A918-A7F828EB4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70FAE3-FF22-4BD8-B219-938AF38C3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A0E7F1-4C89-4EBC-9B72-F559300765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FA693E-5E5D-43AF-AEB1-FA931046E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71EAD9-41C5-46D2-B8B4-3A349594C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ADC5FF-F447-433A-8E14-F9F2340D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3CC79-6B0E-449D-A826-50AE0D3C34E8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66A39B-476D-4D3C-AE19-A8C7FBA78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99402C-0BA7-4D38-B333-AD1F4AFA5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96B-8F6E-4E6F-9049-DF1F8A12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79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20D88-7F79-483F-A060-EA492AE45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4C6F19-923B-4C0C-A605-22509BE8F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3CC79-6B0E-449D-A826-50AE0D3C34E8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A70F382-F519-4847-9B3C-FF80C187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4D4622-1E0D-442E-A1D9-F19F46826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96B-8F6E-4E6F-9049-DF1F8A12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04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65DBDBF-D64D-4363-8BF7-4B486CF7B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3CC79-6B0E-449D-A826-50AE0D3C34E8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3D91C3-B05B-468A-AC8B-FAE1F16F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64BB1D-77FA-4D2C-A25C-2DDBD9D8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96B-8F6E-4E6F-9049-DF1F8A12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64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11042-BA88-44C5-BBFD-222B7C83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BA5023-C4AB-4DFE-8723-C7A2C40DE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DD3F0C-B311-4BBE-98BD-4BED838D3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F5A81E-6B12-48E5-B0B4-43BC408D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3CC79-6B0E-449D-A826-50AE0D3C34E8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B045ED-9D12-4388-95F8-21BA5B5C9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0448BA-D98D-4DEF-9B8A-3EE4BB025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96B-8F6E-4E6F-9049-DF1F8A12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3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C55D0-DC49-45FE-8F8F-8EF9E373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C6AC1B-5C85-4FE4-8262-8CED796144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C0C37C-3587-4238-BC84-B908ADCBB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C60A04-FCB9-49AF-9007-D2B29BE67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3CC79-6B0E-449D-A826-50AE0D3C34E8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9D72FC-0B73-4AED-8BFE-74797100D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8C94B5-5D8E-4322-B752-8BF8800BA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7596B-8F6E-4E6F-9049-DF1F8A12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129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11A670-D71F-4D2B-B2A4-3C07EE609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352D40-EA83-4F80-8977-1AA22708F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8E26CE-053B-47BF-AF5E-D448740FA1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3CC79-6B0E-449D-A826-50AE0D3C34E8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DF8044-69A4-4B57-A482-176552E86B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3BEA0C-3CD7-44F7-8A5C-2ED5C9D68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7596B-8F6E-4E6F-9049-DF1F8A12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9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Бежевые фоны для презентации - 57 фото для презентаций и картинок на  рабочий стол">
            <a:extLst>
              <a:ext uri="{FF2B5EF4-FFF2-40B4-BE49-F238E27FC236}">
                <a16:creationId xmlns:a16="http://schemas.microsoft.com/office/drawing/2014/main" id="{41626E2D-7322-4A4C-9431-C0F5B98D3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Рамка Рамка.Красная PNG - AVATAN PLUS">
            <a:extLst>
              <a:ext uri="{FF2B5EF4-FFF2-40B4-BE49-F238E27FC236}">
                <a16:creationId xmlns:a16="http://schemas.microsoft.com/office/drawing/2014/main" id="{259236A3-1497-42B3-A27E-CC57B311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5C960C-4309-4EC9-93E8-52DD7AF50BCB}"/>
              </a:ext>
            </a:extLst>
          </p:cNvPr>
          <p:cNvSpPr txBox="1"/>
          <p:nvPr/>
        </p:nvSpPr>
        <p:spPr>
          <a:xfrm>
            <a:off x="4689231" y="1629507"/>
            <a:ext cx="3460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Подвиг.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1DA3B6D-2AB8-4B5B-B0E7-263A092070EB}"/>
              </a:ext>
            </a:extLst>
          </p:cNvPr>
          <p:cNvGrpSpPr/>
          <p:nvPr/>
        </p:nvGrpSpPr>
        <p:grpSpPr>
          <a:xfrm>
            <a:off x="590842" y="2572691"/>
            <a:ext cx="11394830" cy="3545837"/>
            <a:chOff x="590842" y="2572691"/>
            <a:chExt cx="11394830" cy="3545837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D032AA2F-0EFC-444A-9C81-D6C4DB100572}"/>
                </a:ext>
              </a:extLst>
            </p:cNvPr>
            <p:cNvSpPr/>
            <p:nvPr/>
          </p:nvSpPr>
          <p:spPr>
            <a:xfrm>
              <a:off x="590842" y="2572691"/>
              <a:ext cx="4431324" cy="876163"/>
            </a:xfrm>
            <a:prstGeom prst="roundRect">
              <a:avLst/>
            </a:prstGeom>
            <a:solidFill>
              <a:srgbClr val="F38D94">
                <a:alpha val="6588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Что такое подвиг?</a:t>
              </a: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60FAAF7B-7655-4077-8A1A-6E0F964D955E}"/>
                </a:ext>
              </a:extLst>
            </p:cNvPr>
            <p:cNvSpPr/>
            <p:nvPr/>
          </p:nvSpPr>
          <p:spPr>
            <a:xfrm>
              <a:off x="2965938" y="3737965"/>
              <a:ext cx="4431324" cy="876163"/>
            </a:xfrm>
            <a:prstGeom prst="roundRect">
              <a:avLst/>
            </a:prstGeom>
            <a:solidFill>
              <a:srgbClr val="F38D94">
                <a:alpha val="6588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Герои: какие они?</a:t>
              </a:r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1600C66E-A0BC-492F-BD64-954482C8057F}"/>
                </a:ext>
              </a:extLst>
            </p:cNvPr>
            <p:cNvSpPr/>
            <p:nvPr/>
          </p:nvSpPr>
          <p:spPr>
            <a:xfrm>
              <a:off x="5397303" y="4926686"/>
              <a:ext cx="6588369" cy="1191842"/>
            </a:xfrm>
            <a:prstGeom prst="roundRect">
              <a:avLst/>
            </a:prstGeom>
            <a:solidFill>
              <a:srgbClr val="F38D94">
                <a:alpha val="6588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Какие поступки можно назвать подвигами?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628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Бежевые фоны для презентации - 57 фото для презентаций и картинок на  рабочий стол">
            <a:extLst>
              <a:ext uri="{FF2B5EF4-FFF2-40B4-BE49-F238E27FC236}">
                <a16:creationId xmlns:a16="http://schemas.microsoft.com/office/drawing/2014/main" id="{41626E2D-7322-4A4C-9431-C0F5B98D3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27FF6-5195-4CE2-B055-4456DAEE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361525-168B-44A8-A149-B0C76A3EF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Рамка Рамка.Красная PNG - AVATAN PLUS">
            <a:extLst>
              <a:ext uri="{FF2B5EF4-FFF2-40B4-BE49-F238E27FC236}">
                <a16:creationId xmlns:a16="http://schemas.microsoft.com/office/drawing/2014/main" id="{259236A3-1497-42B3-A27E-CC57B311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Герои нашего времени. Конкурсные работы 3 недели | Своё ТВ">
            <a:extLst>
              <a:ext uri="{FF2B5EF4-FFF2-40B4-BE49-F238E27FC236}">
                <a16:creationId xmlns:a16="http://schemas.microsoft.com/office/drawing/2014/main" id="{B54ECCE1-9E29-459C-AF00-8163D97E0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393" y="2186027"/>
            <a:ext cx="6163550" cy="424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F95967-377B-4894-9751-A72AA1853B4D}"/>
              </a:ext>
            </a:extLst>
          </p:cNvPr>
          <p:cNvSpPr txBox="1"/>
          <p:nvPr/>
        </p:nvSpPr>
        <p:spPr>
          <a:xfrm>
            <a:off x="6319325" y="431240"/>
            <a:ext cx="4915220" cy="1446550"/>
          </a:xfrm>
          <a:prstGeom prst="rect">
            <a:avLst/>
          </a:prstGeom>
          <a:noFill/>
          <a:ln w="28575">
            <a:solidFill>
              <a:srgbClr val="FF2D2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 нашего времени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18438" name="Picture 6" descr="Иммунолог предсказала следующую вспышку коронавируса в России - РИА  Новости, 10.11.2020">
            <a:extLst>
              <a:ext uri="{FF2B5EF4-FFF2-40B4-BE49-F238E27FC236}">
                <a16:creationId xmlns:a16="http://schemas.microsoft.com/office/drawing/2014/main" id="{347ECF73-46D8-4BCA-B8E7-F1092C919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6"/>
          <a:stretch/>
        </p:blipFill>
        <p:spPr bwMode="auto">
          <a:xfrm>
            <a:off x="122057" y="291102"/>
            <a:ext cx="578433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22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Бежевые фоны для презентации - 57 фото для презентаций и картинок на  рабочий стол">
            <a:extLst>
              <a:ext uri="{FF2B5EF4-FFF2-40B4-BE49-F238E27FC236}">
                <a16:creationId xmlns:a16="http://schemas.microsoft.com/office/drawing/2014/main" id="{41626E2D-7322-4A4C-9431-C0F5B98D3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27FF6-5195-4CE2-B055-4456DAEE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361525-168B-44A8-A149-B0C76A3EF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Рамка Рамка.Красная PNG - AVATAN PLUS">
            <a:extLst>
              <a:ext uri="{FF2B5EF4-FFF2-40B4-BE49-F238E27FC236}">
                <a16:creationId xmlns:a16="http://schemas.microsoft.com/office/drawing/2014/main" id="{259236A3-1497-42B3-A27E-CC57B311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431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Бежевые фоны для презентации - 57 фото для презентаций и картинок на  рабочий стол">
            <a:extLst>
              <a:ext uri="{FF2B5EF4-FFF2-40B4-BE49-F238E27FC236}">
                <a16:creationId xmlns:a16="http://schemas.microsoft.com/office/drawing/2014/main" id="{41626E2D-7322-4A4C-9431-C0F5B98D3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27FF6-5195-4CE2-B055-4456DAEE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361525-168B-44A8-A149-B0C76A3EF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Рамка Рамка.Красная PNG - AVATAN PLUS">
            <a:extLst>
              <a:ext uri="{FF2B5EF4-FFF2-40B4-BE49-F238E27FC236}">
                <a16:creationId xmlns:a16="http://schemas.microsoft.com/office/drawing/2014/main" id="{259236A3-1497-42B3-A27E-CC57B311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432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Бежевые фоны для презентации - 57 фото для презентаций и картинок на  рабочий стол">
            <a:extLst>
              <a:ext uri="{FF2B5EF4-FFF2-40B4-BE49-F238E27FC236}">
                <a16:creationId xmlns:a16="http://schemas.microsoft.com/office/drawing/2014/main" id="{41626E2D-7322-4A4C-9431-C0F5B98D3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27FF6-5195-4CE2-B055-4456DAEE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361525-168B-44A8-A149-B0C76A3EF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Рамка Рамка.Красная PNG - AVATAN PLUS">
            <a:extLst>
              <a:ext uri="{FF2B5EF4-FFF2-40B4-BE49-F238E27FC236}">
                <a16:creationId xmlns:a16="http://schemas.microsoft.com/office/drawing/2014/main" id="{259236A3-1497-42B3-A27E-CC57B311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7BCA4795-4D6C-4909-8E63-7A4A3FCA7BBC}"/>
              </a:ext>
            </a:extLst>
          </p:cNvPr>
          <p:cNvSpPr/>
          <p:nvPr/>
        </p:nvSpPr>
        <p:spPr>
          <a:xfrm>
            <a:off x="3348110" y="644879"/>
            <a:ext cx="4867422" cy="1113278"/>
          </a:xfrm>
          <a:prstGeom prst="ellipse">
            <a:avLst/>
          </a:prstGeom>
          <a:solidFill>
            <a:srgbClr val="FBDB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ЖЕРТВА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90A4763C-E7FE-4C3D-ACB7-444700704702}"/>
              </a:ext>
            </a:extLst>
          </p:cNvPr>
          <p:cNvCxnSpPr>
            <a:cxnSpLocks/>
          </p:cNvCxnSpPr>
          <p:nvPr/>
        </p:nvCxnSpPr>
        <p:spPr>
          <a:xfrm flipH="1">
            <a:off x="2782472" y="1825625"/>
            <a:ext cx="1620716" cy="7346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55F298B-CAF5-4B47-A854-F504892B7987}"/>
              </a:ext>
            </a:extLst>
          </p:cNvPr>
          <p:cNvCxnSpPr>
            <a:cxnSpLocks/>
          </p:cNvCxnSpPr>
          <p:nvPr/>
        </p:nvCxnSpPr>
        <p:spPr>
          <a:xfrm>
            <a:off x="5908430" y="1970442"/>
            <a:ext cx="0" cy="14486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D2A535D-2315-44DD-8D93-1FF703B29F3D}"/>
              </a:ext>
            </a:extLst>
          </p:cNvPr>
          <p:cNvCxnSpPr>
            <a:cxnSpLocks/>
          </p:cNvCxnSpPr>
          <p:nvPr/>
        </p:nvCxnSpPr>
        <p:spPr>
          <a:xfrm>
            <a:off x="7397261" y="1825625"/>
            <a:ext cx="1465385" cy="7346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id="{82AD5108-0A30-442C-A6F9-45B7F0F384FB}"/>
              </a:ext>
            </a:extLst>
          </p:cNvPr>
          <p:cNvSpPr/>
          <p:nvPr/>
        </p:nvSpPr>
        <p:spPr>
          <a:xfrm>
            <a:off x="348761" y="2694757"/>
            <a:ext cx="3224424" cy="10472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06133F28-5BC4-46C1-8DD2-76E1A7B6ADFB}"/>
              </a:ext>
            </a:extLst>
          </p:cNvPr>
          <p:cNvSpPr/>
          <p:nvPr/>
        </p:nvSpPr>
        <p:spPr>
          <a:xfrm>
            <a:off x="8496011" y="2548652"/>
            <a:ext cx="3224424" cy="1193354"/>
          </a:xfrm>
          <a:prstGeom prst="ellipse">
            <a:avLst/>
          </a:prstGeom>
          <a:solidFill>
            <a:srgbClr val="FF2D2D">
              <a:alpha val="5215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AE35AEA7-DC83-4F29-ABED-0E948EC78646}"/>
              </a:ext>
            </a:extLst>
          </p:cNvPr>
          <p:cNvSpPr/>
          <p:nvPr/>
        </p:nvSpPr>
        <p:spPr>
          <a:xfrm>
            <a:off x="3977796" y="3592402"/>
            <a:ext cx="4046631" cy="1446550"/>
          </a:xfrm>
          <a:prstGeom prst="ellipse">
            <a:avLst/>
          </a:prstGeom>
          <a:solidFill>
            <a:srgbClr val="8F8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5485AA-CEB1-466C-88D3-E3B3A07DD517}"/>
              </a:ext>
            </a:extLst>
          </p:cNvPr>
          <p:cNvSpPr txBox="1"/>
          <p:nvPr/>
        </p:nvSpPr>
        <p:spPr>
          <a:xfrm>
            <a:off x="1116619" y="2794948"/>
            <a:ext cx="1665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8B2E13-5E56-4FC8-BB60-7F0A5F768DAD}"/>
              </a:ext>
            </a:extLst>
          </p:cNvPr>
          <p:cNvSpPr txBox="1"/>
          <p:nvPr/>
        </p:nvSpPr>
        <p:spPr>
          <a:xfrm>
            <a:off x="4380620" y="3592402"/>
            <a:ext cx="3224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ДРУГОГО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F7AEAA-E00F-47F4-ABCA-1FF4D7650D1E}"/>
              </a:ext>
            </a:extLst>
          </p:cNvPr>
          <p:cNvSpPr txBox="1"/>
          <p:nvPr/>
        </p:nvSpPr>
        <p:spPr>
          <a:xfrm>
            <a:off x="9394589" y="2789402"/>
            <a:ext cx="1923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</a:t>
            </a:r>
          </a:p>
        </p:txBody>
      </p:sp>
    </p:spTree>
    <p:extLst>
      <p:ext uri="{BB962C8B-B14F-4D97-AF65-F5344CB8AC3E}">
        <p14:creationId xmlns:p14="http://schemas.microsoft.com/office/powerpoint/2010/main" val="10623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Бежевые фоны для презентации - 57 фото для презентаций и картинок на  рабочий стол">
            <a:extLst>
              <a:ext uri="{FF2B5EF4-FFF2-40B4-BE49-F238E27FC236}">
                <a16:creationId xmlns:a16="http://schemas.microsoft.com/office/drawing/2014/main" id="{41626E2D-7322-4A4C-9431-C0F5B98D3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27FF6-5195-4CE2-B055-4456DAEE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ё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361525-168B-44A8-A149-B0C76A3EF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Рамка Рамка.Красная PNG - AVATAN PLUS">
            <a:extLst>
              <a:ext uri="{FF2B5EF4-FFF2-40B4-BE49-F238E27FC236}">
                <a16:creationId xmlns:a16="http://schemas.microsoft.com/office/drawing/2014/main" id="{259236A3-1497-42B3-A27E-CC57B311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ЦВЕТИК - СЕМИЦВЕТИК Мультфильм советский  для детей смотреть онлайн (360p)">
            <a:hlinkClick r:id="" action="ppaction://media"/>
            <a:extLst>
              <a:ext uri="{FF2B5EF4-FFF2-40B4-BE49-F238E27FC236}">
                <a16:creationId xmlns:a16="http://schemas.microsoft.com/office/drawing/2014/main" id="{59682DB3-2C33-489F-ABF3-FDCC5756F2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9277" end="465859"/>
                </p14:media>
              </p:ext>
            </p:extLst>
          </p:nvPr>
        </p:nvPicPr>
        <p:blipFill rotWithShape="1">
          <a:blip r:embed="rId6"/>
          <a:srcRect/>
          <a:stretch/>
        </p:blipFill>
        <p:spPr>
          <a:xfrm>
            <a:off x="764344" y="523789"/>
            <a:ext cx="7747229" cy="5810422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1F21764-A489-4869-B6AB-17BA9C61A082}"/>
              </a:ext>
            </a:extLst>
          </p:cNvPr>
          <p:cNvSpPr/>
          <p:nvPr/>
        </p:nvSpPr>
        <p:spPr>
          <a:xfrm>
            <a:off x="9013871" y="1825625"/>
            <a:ext cx="2339927" cy="77043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BDE0525-AE32-43C7-86EF-9EF78C45CAA5}"/>
              </a:ext>
            </a:extLst>
          </p:cNvPr>
          <p:cNvSpPr/>
          <p:nvPr/>
        </p:nvSpPr>
        <p:spPr>
          <a:xfrm>
            <a:off x="9013871" y="625648"/>
            <a:ext cx="2339927" cy="7704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Жертва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51206BE-E38F-4D60-AD40-9108B4FEE7EA}"/>
              </a:ext>
            </a:extLst>
          </p:cNvPr>
          <p:cNvSpPr/>
          <p:nvPr/>
        </p:nvSpPr>
        <p:spPr>
          <a:xfrm>
            <a:off x="9013871" y="3033853"/>
            <a:ext cx="2339927" cy="770439"/>
          </a:xfrm>
          <a:prstGeom prst="roundRect">
            <a:avLst/>
          </a:prstGeom>
          <a:solidFill>
            <a:srgbClr val="F06D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кого?</a:t>
            </a:r>
          </a:p>
        </p:txBody>
      </p:sp>
    </p:spTree>
    <p:extLst>
      <p:ext uri="{BB962C8B-B14F-4D97-AF65-F5344CB8AC3E}">
        <p14:creationId xmlns:p14="http://schemas.microsoft.com/office/powerpoint/2010/main" val="13600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Бежевые фоны для презентации - 57 фото для презентаций и картинок на  рабочий стол">
            <a:extLst>
              <a:ext uri="{FF2B5EF4-FFF2-40B4-BE49-F238E27FC236}">
                <a16:creationId xmlns:a16="http://schemas.microsoft.com/office/drawing/2014/main" id="{41626E2D-7322-4A4C-9431-C0F5B98D3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Рамка Рамка.Красная PNG - AVATAN PLUS">
            <a:extLst>
              <a:ext uri="{FF2B5EF4-FFF2-40B4-BE49-F238E27FC236}">
                <a16:creationId xmlns:a16="http://schemas.microsoft.com/office/drawing/2014/main" id="{259236A3-1497-42B3-A27E-CC57B311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0" y="-992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ЦВЕТИК - СЕМИЦВЕТИК Мультфильм советский  для детей смотреть онлайн (360p)">
            <a:hlinkClick r:id="" action="ppaction://media"/>
            <a:extLst>
              <a:ext uri="{FF2B5EF4-FFF2-40B4-BE49-F238E27FC236}">
                <a16:creationId xmlns:a16="http://schemas.microsoft.com/office/drawing/2014/main" id="{360F94F8-EC60-4909-8C2B-5AFF74C9229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56600" end="1851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426" y="420394"/>
            <a:ext cx="7824529" cy="5867863"/>
          </a:xfr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1F21764-A489-4869-B6AB-17BA9C61A082}"/>
              </a:ext>
            </a:extLst>
          </p:cNvPr>
          <p:cNvSpPr/>
          <p:nvPr/>
        </p:nvSpPr>
        <p:spPr>
          <a:xfrm>
            <a:off x="9013871" y="1825625"/>
            <a:ext cx="2339927" cy="77043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BDE0525-AE32-43C7-86EF-9EF78C45CAA5}"/>
              </a:ext>
            </a:extLst>
          </p:cNvPr>
          <p:cNvSpPr/>
          <p:nvPr/>
        </p:nvSpPr>
        <p:spPr>
          <a:xfrm>
            <a:off x="9013871" y="625648"/>
            <a:ext cx="2339927" cy="7704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Жертва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51206BE-E38F-4D60-AD40-9108B4FEE7EA}"/>
              </a:ext>
            </a:extLst>
          </p:cNvPr>
          <p:cNvSpPr/>
          <p:nvPr/>
        </p:nvSpPr>
        <p:spPr>
          <a:xfrm>
            <a:off x="9013871" y="3033853"/>
            <a:ext cx="2339927" cy="770439"/>
          </a:xfrm>
          <a:prstGeom prst="roundRect">
            <a:avLst/>
          </a:prstGeom>
          <a:solidFill>
            <a:srgbClr val="F06D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кого?</a:t>
            </a:r>
          </a:p>
        </p:txBody>
      </p:sp>
    </p:spTree>
    <p:extLst>
      <p:ext uri="{BB962C8B-B14F-4D97-AF65-F5344CB8AC3E}">
        <p14:creationId xmlns:p14="http://schemas.microsoft.com/office/powerpoint/2010/main" val="145528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Бежевые фоны для презентации - 57 фото для презентаций и картинок на  рабочий стол">
            <a:extLst>
              <a:ext uri="{FF2B5EF4-FFF2-40B4-BE49-F238E27FC236}">
                <a16:creationId xmlns:a16="http://schemas.microsoft.com/office/drawing/2014/main" id="{41626E2D-7322-4A4C-9431-C0F5B98D3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27FF6-5195-4CE2-B055-4456DAEE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361525-168B-44A8-A149-B0C76A3EF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Рамка Рамка.Красная PNG - AVATAN PLUS">
            <a:extLst>
              <a:ext uri="{FF2B5EF4-FFF2-40B4-BE49-F238E27FC236}">
                <a16:creationId xmlns:a16="http://schemas.microsoft.com/office/drawing/2014/main" id="{259236A3-1497-42B3-A27E-CC57B311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Великомученик Гео́ргий Победоносец">
            <a:extLst>
              <a:ext uri="{FF2B5EF4-FFF2-40B4-BE49-F238E27FC236}">
                <a16:creationId xmlns:a16="http://schemas.microsoft.com/office/drawing/2014/main" id="{4D96E129-070F-4B1C-A897-23BBFF4E4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8" y="365125"/>
            <a:ext cx="4670474" cy="61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FFD68F-E518-40F6-A059-323DCCADA7AE}"/>
              </a:ext>
            </a:extLst>
          </p:cNvPr>
          <p:cNvSpPr txBox="1"/>
          <p:nvPr/>
        </p:nvSpPr>
        <p:spPr>
          <a:xfrm>
            <a:off x="5448300" y="579693"/>
            <a:ext cx="6098344" cy="1446550"/>
          </a:xfrm>
          <a:prstGeom prst="rect">
            <a:avLst/>
          </a:prstGeom>
          <a:noFill/>
          <a:ln w="28575">
            <a:solidFill>
              <a:srgbClr val="FF2D2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Великомученик </a:t>
            </a:r>
          </a:p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Георгий Победоносец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8F0DDEB-1956-47B8-A4E9-F497C032B56F}"/>
              </a:ext>
            </a:extLst>
          </p:cNvPr>
          <p:cNvSpPr/>
          <p:nvPr/>
        </p:nvSpPr>
        <p:spPr>
          <a:xfrm>
            <a:off x="7479322" y="3518349"/>
            <a:ext cx="2339927" cy="77043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5EE7BE-CB92-4245-9E28-3C389F044793}"/>
              </a:ext>
            </a:extLst>
          </p:cNvPr>
          <p:cNvSpPr/>
          <p:nvPr/>
        </p:nvSpPr>
        <p:spPr>
          <a:xfrm>
            <a:off x="7479322" y="2318372"/>
            <a:ext cx="2339927" cy="7704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Жертва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8EF74C2-F89F-4CEA-976E-195CB609D8C9}"/>
              </a:ext>
            </a:extLst>
          </p:cNvPr>
          <p:cNvSpPr/>
          <p:nvPr/>
        </p:nvSpPr>
        <p:spPr>
          <a:xfrm>
            <a:off x="7479322" y="4726577"/>
            <a:ext cx="2339927" cy="770439"/>
          </a:xfrm>
          <a:prstGeom prst="roundRect">
            <a:avLst/>
          </a:prstGeom>
          <a:solidFill>
            <a:srgbClr val="F06D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кого?</a:t>
            </a:r>
          </a:p>
        </p:txBody>
      </p:sp>
    </p:spTree>
    <p:extLst>
      <p:ext uri="{BB962C8B-B14F-4D97-AF65-F5344CB8AC3E}">
        <p14:creationId xmlns:p14="http://schemas.microsoft.com/office/powerpoint/2010/main" val="3802964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Бежевые фоны для презентации - 57 фото для презентаций и картинок на  рабочий стол">
            <a:extLst>
              <a:ext uri="{FF2B5EF4-FFF2-40B4-BE49-F238E27FC236}">
                <a16:creationId xmlns:a16="http://schemas.microsoft.com/office/drawing/2014/main" id="{41626E2D-7322-4A4C-9431-C0F5B98D3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27FF6-5195-4CE2-B055-4456DAEE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Рамка Рамка.Красная PNG - AVATAN PLUS">
            <a:extLst>
              <a:ext uri="{FF2B5EF4-FFF2-40B4-BE49-F238E27FC236}">
                <a16:creationId xmlns:a16="http://schemas.microsoft.com/office/drawing/2014/main" id="{259236A3-1497-42B3-A27E-CC57B311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1B59EB-46E7-4360-9130-8CFA8A43FB43}"/>
              </a:ext>
            </a:extLst>
          </p:cNvPr>
          <p:cNvSpPr txBox="1"/>
          <p:nvPr/>
        </p:nvSpPr>
        <p:spPr>
          <a:xfrm>
            <a:off x="4192171" y="541490"/>
            <a:ext cx="2754337" cy="769441"/>
          </a:xfrm>
          <a:prstGeom prst="rect">
            <a:avLst/>
          </a:prstGeom>
          <a:noFill/>
          <a:ln w="28575">
            <a:solidFill>
              <a:srgbClr val="FF2D2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7091C1-B2CD-4F6B-8475-72058D651EA2}"/>
              </a:ext>
            </a:extLst>
          </p:cNvPr>
          <p:cNvSpPr txBox="1"/>
          <p:nvPr/>
        </p:nvSpPr>
        <p:spPr>
          <a:xfrm>
            <a:off x="838200" y="1487296"/>
            <a:ext cx="890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1.Имя героя</a:t>
            </a:r>
          </a:p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Возраст</a:t>
            </a:r>
          </a:p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Краткое описание подвига</a:t>
            </a:r>
          </a:p>
        </p:txBody>
      </p:sp>
      <p:pic>
        <p:nvPicPr>
          <p:cNvPr id="6" name="Шостакович - Седьмая симфония Ленинградская_(Audio-VK4.ru)">
            <a:hlinkClick r:id="" action="ppaction://media"/>
            <a:extLst>
              <a:ext uri="{FF2B5EF4-FFF2-40B4-BE49-F238E27FC236}">
                <a16:creationId xmlns:a16="http://schemas.microsoft.com/office/drawing/2014/main" id="{E2D6CFCF-AA9D-45C1-AB2B-8B8C85E5CD7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1735" y="458519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23266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8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Бежевые фоны для презентации - 57 фото для презентаций и картинок на  рабочий стол">
            <a:extLst>
              <a:ext uri="{FF2B5EF4-FFF2-40B4-BE49-F238E27FC236}">
                <a16:creationId xmlns:a16="http://schemas.microsoft.com/office/drawing/2014/main" id="{41626E2D-7322-4A4C-9431-C0F5B98D3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27FF6-5195-4CE2-B055-4456DAEE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361525-168B-44A8-A149-B0C76A3EF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Рамка Рамка.Красная PNG - AVATAN PLUS">
            <a:extLst>
              <a:ext uri="{FF2B5EF4-FFF2-40B4-BE49-F238E27FC236}">
                <a16:creationId xmlns:a16="http://schemas.microsoft.com/office/drawing/2014/main" id="{259236A3-1497-42B3-A27E-CC57B311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Мальчик с голубем | Записки истории | Яндекс Дзен">
            <a:extLst>
              <a:ext uri="{FF2B5EF4-FFF2-40B4-BE49-F238E27FC236}">
                <a16:creationId xmlns:a16="http://schemas.microsoft.com/office/drawing/2014/main" id="{93B69D0E-88F0-462D-B12C-3A9A43706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1" y="365125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899001-7239-4E6C-84DD-1E2EA7C6719E}"/>
              </a:ext>
            </a:extLst>
          </p:cNvPr>
          <p:cNvSpPr txBox="1"/>
          <p:nvPr/>
        </p:nvSpPr>
        <p:spPr>
          <a:xfrm>
            <a:off x="5410200" y="386219"/>
            <a:ext cx="6098344" cy="1446550"/>
          </a:xfrm>
          <a:prstGeom prst="rect">
            <a:avLst/>
          </a:prstGeom>
          <a:noFill/>
          <a:ln w="28575">
            <a:solidFill>
              <a:srgbClr val="FF2D2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Витя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Черевичкин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пионер-герой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21508" name="Picture 4" descr="Фото «Памятник Вите Черевичкину» из фотогалереи «Детский парк имени Вити  Черевичкина » Россия ,">
            <a:extLst>
              <a:ext uri="{FF2B5EF4-FFF2-40B4-BE49-F238E27FC236}">
                <a16:creationId xmlns:a16="http://schemas.microsoft.com/office/drawing/2014/main" id="{1E1D65C6-EFF7-461F-8DD0-02FB2DBB0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688" y="1942636"/>
            <a:ext cx="3259703" cy="434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23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Бежевые фоны для презентации - 57 фото для презентаций и картинок на  рабочий стол">
            <a:extLst>
              <a:ext uri="{FF2B5EF4-FFF2-40B4-BE49-F238E27FC236}">
                <a16:creationId xmlns:a16="http://schemas.microsoft.com/office/drawing/2014/main" id="{41626E2D-7322-4A4C-9431-C0F5B98D3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27FF6-5195-4CE2-B055-4456DAEE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361525-168B-44A8-A149-B0C76A3EF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Рамка Рамка.Красная PNG - AVATAN PLUS">
            <a:extLst>
              <a:ext uri="{FF2B5EF4-FFF2-40B4-BE49-F238E27FC236}">
                <a16:creationId xmlns:a16="http://schemas.microsoft.com/office/drawing/2014/main" id="{259236A3-1497-42B3-A27E-CC57B311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ncommunion » Our initiatives">
            <a:extLst>
              <a:ext uri="{FF2B5EF4-FFF2-40B4-BE49-F238E27FC236}">
                <a16:creationId xmlns:a16="http://schemas.microsoft.com/office/drawing/2014/main" id="{CFDC0DA1-5948-4B70-8A7F-EA7212EC0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85" y="514295"/>
            <a:ext cx="3845096" cy="53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320151-A653-4976-AEA2-850349CABA87}"/>
              </a:ext>
            </a:extLst>
          </p:cNvPr>
          <p:cNvSpPr txBox="1"/>
          <p:nvPr/>
        </p:nvSpPr>
        <p:spPr>
          <a:xfrm>
            <a:off x="5593081" y="804387"/>
            <a:ext cx="4910797" cy="1446550"/>
          </a:xfrm>
          <a:prstGeom prst="rect">
            <a:avLst/>
          </a:prstGeom>
          <a:noFill/>
          <a:ln w="28575">
            <a:solidFill>
              <a:srgbClr val="FF2D2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Акакий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пископ из Амиды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38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Бежевые фоны для презентации - 57 фото для презентаций и картинок на  рабочий стол">
            <a:extLst>
              <a:ext uri="{FF2B5EF4-FFF2-40B4-BE49-F238E27FC236}">
                <a16:creationId xmlns:a16="http://schemas.microsoft.com/office/drawing/2014/main" id="{41626E2D-7322-4A4C-9431-C0F5B98D3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27FF6-5195-4CE2-B055-4456DAEE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361525-168B-44A8-A149-B0C76A3EF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Рамка Рамка.Красная PNG - AVATAN PLUS">
            <a:extLst>
              <a:ext uri="{FF2B5EF4-FFF2-40B4-BE49-F238E27FC236}">
                <a16:creationId xmlns:a16="http://schemas.microsoft.com/office/drawing/2014/main" id="{259236A3-1497-42B3-A27E-CC57B311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386" y="99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Десятилетнего Илью Каулио из Горбунков наградили медалью за спасение  тонущей одноклассницы">
            <a:extLst>
              <a:ext uri="{FF2B5EF4-FFF2-40B4-BE49-F238E27FC236}">
                <a16:creationId xmlns:a16="http://schemas.microsoft.com/office/drawing/2014/main" id="{2D587237-3E98-4321-8FF9-77EE7A4A8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824" y="1944235"/>
            <a:ext cx="7547580" cy="424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3CF4AB-4D23-4980-9E0E-909C092E0453}"/>
              </a:ext>
            </a:extLst>
          </p:cNvPr>
          <p:cNvSpPr txBox="1"/>
          <p:nvPr/>
        </p:nvSpPr>
        <p:spPr>
          <a:xfrm>
            <a:off x="1961916" y="379075"/>
            <a:ext cx="7897396" cy="1446550"/>
          </a:xfrm>
          <a:prstGeom prst="rect">
            <a:avLst/>
          </a:prstGeom>
          <a:noFill/>
          <a:ln w="28575">
            <a:solidFill>
              <a:srgbClr val="FF2D2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Илья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Каулио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школьник из Ленинградской области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493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69</Words>
  <Application>Microsoft Office PowerPoint</Application>
  <PresentationFormat>Широкоэкранный</PresentationFormat>
  <Paragraphs>31</Paragraphs>
  <Slides>12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ё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Бармута</dc:creator>
  <cp:lastModifiedBy>Кабинет 112</cp:lastModifiedBy>
  <cp:revision>22</cp:revision>
  <dcterms:created xsi:type="dcterms:W3CDTF">2020-11-15T13:29:30Z</dcterms:created>
  <dcterms:modified xsi:type="dcterms:W3CDTF">2020-11-17T05:07:51Z</dcterms:modified>
</cp:coreProperties>
</file>