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77" r:id="rId2"/>
    <p:sldId id="306" r:id="rId3"/>
    <p:sldId id="307" r:id="rId4"/>
    <p:sldId id="308" r:id="rId5"/>
    <p:sldId id="310" r:id="rId6"/>
    <p:sldId id="311" r:id="rId7"/>
    <p:sldId id="282" r:id="rId8"/>
    <p:sldId id="309" r:id="rId9"/>
    <p:sldId id="270" r:id="rId10"/>
    <p:sldId id="278" r:id="rId11"/>
    <p:sldId id="300" r:id="rId12"/>
    <p:sldId id="317" r:id="rId13"/>
    <p:sldId id="301" r:id="rId14"/>
    <p:sldId id="305" r:id="rId15"/>
    <p:sldId id="28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1C5"/>
    <a:srgbClr val="0D0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BF9A05-E415-4C2F-90DD-66391B42B2AC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FD4C54-F593-4714-9F08-0A10F0840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8D0C49-A312-4A7F-9A3E-583FF838DF53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CF09A6-D757-4BEE-9BEF-C9239346F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6E8D1-1E04-483A-8249-A7EA69314B17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75BFC-B615-4F74-A666-84877789D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35511-C080-4242-A76E-C6801E491CF1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5FF24-F6B5-4328-B5DA-9FF709AA9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1" y="635108"/>
            <a:ext cx="7806240" cy="1143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B91A4-1BCA-42C2-AC36-8B7CBE1F97DC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2109B-1A73-4D03-93EE-918DD6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EB2DBD-6CD4-41FC-9396-C7BC3EF8E93F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68C4BC-3A36-423D-A440-3C0A83718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BAE23-F6DE-408C-A09E-38269D30EC92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E614E-2D12-4EC8-942A-446E5C880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3A4B7-E8A4-4619-96FB-029A52E9B58B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73893-F115-44BA-97C3-81DA6917F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21DE8-8532-47C2-847F-387FD8D9A0C6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C5EA-1C73-42F5-91D6-CCC7583E9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EB3093-27A6-491C-BEB7-E3955D0D5F89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F65407-020A-4F64-9CE5-7AADA1510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D3B54-07D5-4D4C-91DD-6C7593E03E8A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13D1A-AB04-4D50-9CA6-84C5AC0FC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4DC65A-F343-4BE2-9E19-541C9B563F54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C3F49A-6D32-463B-B619-04103A590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3BBA0EB-9410-4D68-8F21-78F9AC1E49FD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6307617-6B92-411E-92B2-C4A9479DB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7" r:id="rId2"/>
    <p:sldLayoutId id="2147483675" r:id="rId3"/>
    <p:sldLayoutId id="2147483668" r:id="rId4"/>
    <p:sldLayoutId id="2147483669" r:id="rId5"/>
    <p:sldLayoutId id="2147483670" r:id="rId6"/>
    <p:sldLayoutId id="2147483676" r:id="rId7"/>
    <p:sldLayoutId id="2147483671" r:id="rId8"/>
    <p:sldLayoutId id="2147483677" r:id="rId9"/>
    <p:sldLayoutId id="2147483672" r:id="rId10"/>
    <p:sldLayoutId id="2147483673" r:id="rId11"/>
    <p:sldLayoutId id="214748367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1\Desktop\учебники\i.jpg"/>
          <p:cNvPicPr>
            <a:picLocks noChangeAspect="1" noChangeArrowheads="1"/>
          </p:cNvPicPr>
          <p:nvPr/>
        </p:nvPicPr>
        <p:blipFill>
          <a:blip r:embed="rId2"/>
          <a:srcRect l="22340" r="21277"/>
          <a:stretch>
            <a:fillRect/>
          </a:stretch>
        </p:blipFill>
        <p:spPr bwMode="auto">
          <a:xfrm>
            <a:off x="785813" y="500063"/>
            <a:ext cx="407193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Users\1\Desktop\учебники\6gi_e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628775"/>
            <a:ext cx="324802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5813" y="428625"/>
            <a:ext cx="4071937" cy="5500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шаг%20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4355976" y="3090301"/>
            <a:ext cx="3929062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шаг 1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571500" y="1285875"/>
            <a:ext cx="3286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3" descr="Смайлик растерянный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928688" y="4857750"/>
            <a:ext cx="162083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500063" y="428625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Открываем новое знание.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1166" y="1643050"/>
            <a:ext cx="447519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/>
                <a:solidFill>
                  <a:schemeClr val="accent3"/>
                </a:solidFill>
              </a:rPr>
              <a:t>Сравниваем фигуры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1\Desktop\учебники\i.jpg"/>
          <p:cNvPicPr>
            <a:picLocks noChangeAspect="1" noChangeArrowheads="1"/>
          </p:cNvPicPr>
          <p:nvPr/>
        </p:nvPicPr>
        <p:blipFill>
          <a:blip r:embed="rId2"/>
          <a:srcRect l="22340" r="21277"/>
          <a:stretch>
            <a:fillRect/>
          </a:stretch>
        </p:blipFill>
        <p:spPr bwMode="auto">
          <a:xfrm>
            <a:off x="357188" y="428625"/>
            <a:ext cx="18288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3" descr="Смайлик растерянный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214313" y="4429125"/>
            <a:ext cx="14668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2483768" y="441114"/>
            <a:ext cx="5703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Открываем новое знание.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A6EFC1C-D513-44AC-8C78-7D09E5389EC5}"/>
              </a:ext>
            </a:extLst>
          </p:cNvPr>
          <p:cNvSpPr/>
          <p:nvPr/>
        </p:nvSpPr>
        <p:spPr>
          <a:xfrm>
            <a:off x="557208" y="2780928"/>
            <a:ext cx="142875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/>
                <a:solidFill>
                  <a:schemeClr val="accent3"/>
                </a:solidFill>
              </a:rPr>
              <a:t>Стр.36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65793BB-4F84-4AB6-BDEB-9B21AB143836}"/>
              </a:ext>
            </a:extLst>
          </p:cNvPr>
          <p:cNvSpPr/>
          <p:nvPr/>
        </p:nvSpPr>
        <p:spPr>
          <a:xfrm>
            <a:off x="2369240" y="975429"/>
            <a:ext cx="3096344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/>
                <a:solidFill>
                  <a:schemeClr val="accent3"/>
                </a:solidFill>
              </a:rPr>
              <a:t>№ 1  </a:t>
            </a:r>
            <a:r>
              <a:rPr lang="ru-RU" b="1" dirty="0">
                <a:ln/>
                <a:solidFill>
                  <a:schemeClr val="accent3"/>
                </a:solidFill>
              </a:rPr>
              <a:t>НА ПАРТЕ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B392FB-07A4-470E-AC3A-092BCCDB8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535" y="2824754"/>
            <a:ext cx="501548" cy="52322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EFCF21A0-298A-4F6C-B43C-CC4C4798A0D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17412" y="-1043598"/>
            <a:ext cx="29591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FFB63BD-22F6-4416-BC11-E19726521D0F}"/>
              </a:ext>
            </a:extLst>
          </p:cNvPr>
          <p:cNvCxnSpPr>
            <a:cxnSpLocks/>
          </p:cNvCxnSpPr>
          <p:nvPr/>
        </p:nvCxnSpPr>
        <p:spPr>
          <a:xfrm flipV="1">
            <a:off x="7956376" y="5578127"/>
            <a:ext cx="360040" cy="22895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BE348D86-42B9-4D38-B011-2629A8567AF3}"/>
              </a:ext>
            </a:extLst>
          </p:cNvPr>
          <p:cNvSpPr/>
          <p:nvPr/>
        </p:nvSpPr>
        <p:spPr>
          <a:xfrm>
            <a:off x="7755172" y="6093296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E30792E-B83A-4D73-9728-2B22ED9D6F85}"/>
              </a:ext>
            </a:extLst>
          </p:cNvPr>
          <p:cNvSpPr/>
          <p:nvPr/>
        </p:nvSpPr>
        <p:spPr>
          <a:xfrm>
            <a:off x="7380312" y="6093296"/>
            <a:ext cx="216024" cy="216024"/>
          </a:xfrm>
          <a:prstGeom prst="ellipse">
            <a:avLst/>
          </a:prstGeom>
          <a:solidFill>
            <a:srgbClr val="2D21C5"/>
          </a:solidFill>
          <a:ln>
            <a:solidFill>
              <a:srgbClr val="2D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8B94D3A-209F-46C6-A95A-10704881B435}"/>
              </a:ext>
            </a:extLst>
          </p:cNvPr>
          <p:cNvSpPr/>
          <p:nvPr/>
        </p:nvSpPr>
        <p:spPr>
          <a:xfrm>
            <a:off x="1491420" y="5582339"/>
            <a:ext cx="5407392" cy="346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A37D1-C675-434D-A9AA-2DEAF6AE3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0171" y="1474088"/>
            <a:ext cx="6373240" cy="333710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FA9454-040C-4CE3-B577-F261EE88D743}"/>
              </a:ext>
            </a:extLst>
          </p:cNvPr>
          <p:cNvSpPr/>
          <p:nvPr/>
        </p:nvSpPr>
        <p:spPr>
          <a:xfrm>
            <a:off x="1722425" y="4917609"/>
            <a:ext cx="3096344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/>
                <a:solidFill>
                  <a:schemeClr val="accent3"/>
                </a:solidFill>
              </a:rPr>
              <a:t>№ 3  </a:t>
            </a:r>
            <a:r>
              <a:rPr lang="ru-RU" b="1" dirty="0">
                <a:ln/>
                <a:solidFill>
                  <a:schemeClr val="accent3"/>
                </a:solidFill>
              </a:rPr>
              <a:t>НА ПЛАНШЕТЕ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45BF901-0B6D-4A45-8D1C-308DFF014FE3}"/>
              </a:ext>
            </a:extLst>
          </p:cNvPr>
          <p:cNvSpPr/>
          <p:nvPr/>
        </p:nvSpPr>
        <p:spPr>
          <a:xfrm>
            <a:off x="5396791" y="4911800"/>
            <a:ext cx="3096344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/>
                <a:solidFill>
                  <a:schemeClr val="accent3"/>
                </a:solidFill>
              </a:rPr>
              <a:t>№ 4  </a:t>
            </a:r>
            <a:r>
              <a:rPr lang="ru-RU" b="1" dirty="0">
                <a:ln/>
                <a:solidFill>
                  <a:schemeClr val="accent3"/>
                </a:solidFill>
              </a:rPr>
              <a:t>НА ПЛАНШЕТЕ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2214563" y="50006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Применяем  новые знания. </a:t>
            </a:r>
          </a:p>
        </p:txBody>
      </p:sp>
      <p:pic>
        <p:nvPicPr>
          <p:cNvPr id="26628" name="Рисунок 9" descr="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71500"/>
            <a:ext cx="1439863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3" descr="Смайлик растерянный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7524328" y="5002326"/>
            <a:ext cx="13192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Дуга 21">
            <a:extLst>
              <a:ext uri="{FF2B5EF4-FFF2-40B4-BE49-F238E27FC236}">
                <a16:creationId xmlns:a16="http://schemas.microsoft.com/office/drawing/2014/main" id="{72F755BA-E1FB-424A-AB24-96716CA653E2}"/>
              </a:ext>
            </a:extLst>
          </p:cNvPr>
          <p:cNvSpPr/>
          <p:nvPr/>
        </p:nvSpPr>
        <p:spPr>
          <a:xfrm>
            <a:off x="6798774" y="6021288"/>
            <a:ext cx="757843" cy="612515"/>
          </a:xfrm>
          <a:prstGeom prst="arc">
            <a:avLst>
              <a:gd name="adj1" fmla="val 11581112"/>
              <a:gd name="adj2" fmla="val 21000807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DC4DB472-1516-4F62-888E-B151A0437E7A}"/>
              </a:ext>
            </a:extLst>
          </p:cNvPr>
          <p:cNvCxnSpPr>
            <a:cxnSpLocks/>
          </p:cNvCxnSpPr>
          <p:nvPr/>
        </p:nvCxnSpPr>
        <p:spPr>
          <a:xfrm>
            <a:off x="5511850" y="6201674"/>
            <a:ext cx="288032" cy="12587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53C802-332D-4762-8DFA-73A535849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2636912"/>
            <a:ext cx="501548" cy="5232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955108-3C77-4EBA-AC8B-9136F58EB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1196752"/>
            <a:ext cx="6672829" cy="23877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355BA1-4A10-4616-B78D-26CE324911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8978" y="934014"/>
            <a:ext cx="6746270" cy="393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1\Desktop\учебники\i.jpg"/>
          <p:cNvPicPr>
            <a:picLocks noChangeAspect="1" noChangeArrowheads="1"/>
          </p:cNvPicPr>
          <p:nvPr/>
        </p:nvPicPr>
        <p:blipFill>
          <a:blip r:embed="rId2"/>
          <a:srcRect l="22340" r="21277"/>
          <a:stretch>
            <a:fillRect/>
          </a:stretch>
        </p:blipFill>
        <p:spPr bwMode="auto">
          <a:xfrm>
            <a:off x="6516216" y="570885"/>
            <a:ext cx="2187340" cy="290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2195736" y="476672"/>
            <a:ext cx="4590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Закрепляем  новые знания. </a:t>
            </a:r>
          </a:p>
        </p:txBody>
      </p:sp>
      <p:pic>
        <p:nvPicPr>
          <p:cNvPr id="26628" name="Рисунок 9" descr="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91" y="4601428"/>
            <a:ext cx="1439863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3" descr="Смайлик растерянный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6948264" y="4377497"/>
            <a:ext cx="1967285" cy="190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14C25E-1C35-4DC8-8E41-5FEB1594C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048" y="1628800"/>
            <a:ext cx="501548" cy="5232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1701B6-BBC5-45D6-9BF2-69F4F42383AF}"/>
              </a:ext>
            </a:extLst>
          </p:cNvPr>
          <p:cNvSpPr txBox="1"/>
          <p:nvPr/>
        </p:nvSpPr>
        <p:spPr>
          <a:xfrm>
            <a:off x="3275856" y="3477617"/>
            <a:ext cx="1597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 планшете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1883C3-31E9-4D76-85EC-A5888E4793D9}"/>
              </a:ext>
            </a:extLst>
          </p:cNvPr>
          <p:cNvSpPr/>
          <p:nvPr/>
        </p:nvSpPr>
        <p:spPr>
          <a:xfrm>
            <a:off x="2074568" y="5529322"/>
            <a:ext cx="411999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595DD0-CBC1-425F-B6DE-E9825AC583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683" y="1546284"/>
            <a:ext cx="5974234" cy="189307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0E9F64B-E130-45EC-BF81-3F21AC0C6293}"/>
              </a:ext>
            </a:extLst>
          </p:cNvPr>
          <p:cNvSpPr/>
          <p:nvPr/>
        </p:nvSpPr>
        <p:spPr>
          <a:xfrm>
            <a:off x="2195736" y="4018930"/>
            <a:ext cx="367240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/>
                <a:solidFill>
                  <a:schemeClr val="accent3"/>
                </a:solidFill>
              </a:rPr>
              <a:t>№ 8 и 9  </a:t>
            </a:r>
            <a:r>
              <a:rPr lang="ru-RU" b="1" dirty="0">
                <a:ln/>
                <a:solidFill>
                  <a:schemeClr val="accent3"/>
                </a:solidFill>
              </a:rPr>
              <a:t>НА ПЛАНШЕТЕ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AFC464A-432D-44D3-897C-7F60173E1DEB}"/>
              </a:ext>
            </a:extLst>
          </p:cNvPr>
          <p:cNvSpPr/>
          <p:nvPr/>
        </p:nvSpPr>
        <p:spPr>
          <a:xfrm>
            <a:off x="6895506" y="3536509"/>
            <a:ext cx="142875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/>
                <a:solidFill>
                  <a:schemeClr val="accent3"/>
                </a:solidFill>
              </a:rPr>
              <a:t>Стр.39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8" y="533400"/>
            <a:ext cx="2971800" cy="914400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8313" y="404813"/>
            <a:ext cx="3008312" cy="4392612"/>
          </a:xfrm>
        </p:spPr>
        <p:txBody>
          <a:bodyPr>
            <a:normAutofit/>
          </a:bodyPr>
          <a:lstStyle/>
          <a:p>
            <a:pPr marL="17463" marR="0" algn="ctr" eaLnBrk="1" hangingPunct="1">
              <a:lnSpc>
                <a:spcPct val="80000"/>
              </a:lnSpc>
              <a:spcBef>
                <a:spcPts val="8400"/>
              </a:spcBef>
            </a:pPr>
            <a:r>
              <a:rPr lang="ru-RU" sz="11600" b="1"/>
              <a:t> </a:t>
            </a:r>
          </a:p>
          <a:p>
            <a:pPr marL="17463" marR="0" algn="ctr" eaLnBrk="1" hangingPunct="1">
              <a:lnSpc>
                <a:spcPct val="80000"/>
              </a:lnSpc>
              <a:spcBef>
                <a:spcPts val="8400"/>
              </a:spcBef>
            </a:pPr>
            <a:r>
              <a:rPr lang="ru-RU" sz="14000" b="1">
                <a:solidFill>
                  <a:srgbClr val="C00000"/>
                </a:solidFill>
              </a:rPr>
              <a:t>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275" y="549275"/>
            <a:ext cx="4608513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</a:rPr>
              <a:t>УЗНАЛ ……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63" y="1857375"/>
            <a:ext cx="4464050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</a:rPr>
              <a:t>УДИВИЛСЯ</a:t>
            </a:r>
            <a:r>
              <a:rPr lang="ru-RU" sz="36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4400" b="1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00500" y="3286125"/>
            <a:ext cx="4321175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</a:rPr>
              <a:t>НАУЧИЛСЯ </a:t>
            </a:r>
            <a:r>
              <a:rPr lang="ru-RU" sz="4400" b="1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7625" y="4643438"/>
            <a:ext cx="4608513" cy="122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7030A0"/>
                </a:solidFill>
              </a:rPr>
              <a:t>запомнил…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2112170" y="1459706"/>
            <a:ext cx="2214562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6" idx="1"/>
          </p:cNvCxnSpPr>
          <p:nvPr/>
        </p:nvCxnSpPr>
        <p:spPr>
          <a:xfrm flipV="1">
            <a:off x="2643188" y="2362200"/>
            <a:ext cx="1285875" cy="781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643188" y="3143250"/>
            <a:ext cx="1352550" cy="681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8" idx="1"/>
          </p:cNvCxnSpPr>
          <p:nvPr/>
        </p:nvCxnSpPr>
        <p:spPr>
          <a:xfrm rot="16200000" flipH="1">
            <a:off x="2193925" y="3592513"/>
            <a:ext cx="2112963" cy="1214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0" descr="C:\Users\user\Desktop\Лесенка-успех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284538"/>
            <a:ext cx="8208962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C:\Users\user\Desktop\человече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8" y="5103813"/>
            <a:ext cx="5524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2288" y="4456113"/>
            <a:ext cx="554037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9550" y="3860800"/>
            <a:ext cx="54927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3213100"/>
            <a:ext cx="54927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 descr="сканирование0009"/>
          <p:cNvPicPr preferRelativeResize="0">
            <a:picLocks noChangeArrowheads="1"/>
          </p:cNvPicPr>
          <p:nvPr/>
        </p:nvPicPr>
        <p:blipFill>
          <a:blip r:embed="rId6">
            <a:lum bright="-20000" contrast="40000"/>
          </a:blip>
          <a:srcRect l="18015" b="12103"/>
          <a:stretch>
            <a:fillRect/>
          </a:stretch>
        </p:blipFill>
        <p:spPr bwMode="auto">
          <a:xfrm>
            <a:off x="5364163" y="549275"/>
            <a:ext cx="2808287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 descr="сканирование0007"/>
          <p:cNvPicPr>
            <a:picLocks noChangeAspect="1" noChangeArrowheads="1"/>
          </p:cNvPicPr>
          <p:nvPr/>
        </p:nvPicPr>
        <p:blipFill>
          <a:blip r:embed="rId7">
            <a:lum bright="-20000" contrast="40000"/>
          </a:blip>
          <a:srcRect l="17809" b="11522"/>
          <a:stretch>
            <a:fillRect/>
          </a:stretch>
        </p:blipFill>
        <p:spPr bwMode="auto">
          <a:xfrm>
            <a:off x="827088" y="549275"/>
            <a:ext cx="2808287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iki.moodle.dp.ua/images/Fon_prezentacii_Osen.jpg">
            <a:extLst>
              <a:ext uri="{FF2B5EF4-FFF2-40B4-BE49-F238E27FC236}">
                <a16:creationId xmlns:a16="http://schemas.microsoft.com/office/drawing/2014/main" id="{6778DB0D-D76E-4F72-9D3D-3BC3DEB63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07" y="52063"/>
            <a:ext cx="8953349" cy="66928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9" name="Rectangle 5">
            <a:extLst>
              <a:ext uri="{FF2B5EF4-FFF2-40B4-BE49-F238E27FC236}">
                <a16:creationId xmlns:a16="http://schemas.microsoft.com/office/drawing/2014/main" id="{A20B1F4C-4AE5-4DB1-A686-A1CA3D366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836613"/>
            <a:ext cx="536076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  <a:t>Мы – умные! Мы – смелые!</a:t>
            </a:r>
            <a:b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  <a:t>Мы – старательные!</a:t>
            </a:r>
            <a:b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  <a:t>Мы – внимательные!</a:t>
            </a:r>
            <a:b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ru-RU" altLang="ru-RU" sz="2800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  <a:t>Мы в первом классе учимся,</a:t>
            </a:r>
            <a:b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  <a:t>Всё у нас получится!</a:t>
            </a:r>
          </a:p>
        </p:txBody>
      </p:sp>
      <p:sp>
        <p:nvSpPr>
          <p:cNvPr id="4100" name="Text Box 5">
            <a:extLst>
              <a:ext uri="{FF2B5EF4-FFF2-40B4-BE49-F238E27FC236}">
                <a16:creationId xmlns:a16="http://schemas.microsoft.com/office/drawing/2014/main" id="{C33B4E58-08A1-481A-A257-5D5BDB800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652963"/>
            <a:ext cx="3457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>
                <a:solidFill>
                  <a:srgbClr val="006666"/>
                </a:solidFill>
                <a:latin typeface="Arial" panose="020B0604020202020204" pitchFamily="34" charset="0"/>
              </a:rPr>
              <a:t>Установка на урок</a:t>
            </a:r>
          </a:p>
        </p:txBody>
      </p:sp>
    </p:spTree>
    <p:extLst>
      <p:ext uri="{BB962C8B-B14F-4D97-AF65-F5344CB8AC3E}">
        <p14:creationId xmlns:p14="http://schemas.microsoft.com/office/powerpoint/2010/main" val="369861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1">
            <a:extLst>
              <a:ext uri="{FF2B5EF4-FFF2-40B4-BE49-F238E27FC236}">
                <a16:creationId xmlns:a16="http://schemas.microsoft.com/office/drawing/2014/main" id="{CE370D72-D8FF-4C4E-B4E2-BE4294D080A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66BDD3A-37F1-4449-912C-DB33A28F2E1F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5123" name="Рисунок 2" descr="img_s557015_1_5 (1).jpg">
            <a:extLst>
              <a:ext uri="{FF2B5EF4-FFF2-40B4-BE49-F238E27FC236}">
                <a16:creationId xmlns:a16="http://schemas.microsoft.com/office/drawing/2014/main" id="{1F7A0122-CB60-4D53-A05E-E438A0A0ED9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3" descr="Смайлик растерянный.JPG">
            <a:extLst>
              <a:ext uri="{FF2B5EF4-FFF2-40B4-BE49-F238E27FC236}">
                <a16:creationId xmlns:a16="http://schemas.microsoft.com/office/drawing/2014/main" id="{9D06EBBC-5964-484E-906C-80A66909A3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10763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278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B87F50-7705-40EE-8B39-D36FDA860E17}"/>
              </a:ext>
            </a:extLst>
          </p:cNvPr>
          <p:cNvSpPr/>
          <p:nvPr/>
        </p:nvSpPr>
        <p:spPr>
          <a:xfrm>
            <a:off x="703471" y="908720"/>
            <a:ext cx="6265177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Char char="-"/>
              <a:defRPr/>
            </a:pP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Чему учимся на уроках</a:t>
            </a:r>
          </a:p>
          <a:p>
            <a:pPr>
              <a:defRPr/>
            </a:pP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математики?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0E7CC8-1450-4C56-BC1E-3E9CB6CA9211}"/>
              </a:ext>
            </a:extLst>
          </p:cNvPr>
          <p:cNvSpPr/>
          <p:nvPr/>
        </p:nvSpPr>
        <p:spPr>
          <a:xfrm>
            <a:off x="539552" y="2735200"/>
            <a:ext cx="780444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Tx/>
              <a:buChar char="-"/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для этого надо знать?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57BA0A-548D-4EF5-AC5F-E0FAA6795312}"/>
              </a:ext>
            </a:extLst>
          </p:cNvPr>
          <p:cNvSpPr/>
          <p:nvPr/>
        </p:nvSpPr>
        <p:spPr>
          <a:xfrm>
            <a:off x="687095" y="4088320"/>
            <a:ext cx="814393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в жизни вам это пригодится?</a:t>
            </a:r>
          </a:p>
        </p:txBody>
      </p:sp>
      <p:pic>
        <p:nvPicPr>
          <p:cNvPr id="6" name="Рисунок 3" descr="Смайлик растерянный.JPG">
            <a:extLst>
              <a:ext uri="{FF2B5EF4-FFF2-40B4-BE49-F238E27FC236}">
                <a16:creationId xmlns:a16="http://schemas.microsoft.com/office/drawing/2014/main" id="{2394F63E-7C3D-4155-92E8-03EC7B5900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7500938" y="5000625"/>
            <a:ext cx="14287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776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65F8CCC-5AB4-4C56-9BE0-F808B1FFE13C}"/>
              </a:ext>
            </a:extLst>
          </p:cNvPr>
          <p:cNvSpPr/>
          <p:nvPr/>
        </p:nvSpPr>
        <p:spPr>
          <a:xfrm>
            <a:off x="1071538" y="1285860"/>
            <a:ext cx="51290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i="1" dirty="0">
                <a:ln w="1905"/>
                <a:solidFill>
                  <a:srgbClr val="2D21C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ДЕВИЗ УРОКА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78F6CA-4494-4693-A07E-EFCAC4C4DEA3}"/>
              </a:ext>
            </a:extLst>
          </p:cNvPr>
          <p:cNvSpPr/>
          <p:nvPr/>
        </p:nvSpPr>
        <p:spPr>
          <a:xfrm>
            <a:off x="539552" y="2708920"/>
            <a:ext cx="7973721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Знаешь – говори,</a:t>
            </a:r>
          </a:p>
          <a:p>
            <a:pPr algn="ctr">
              <a:defRPr/>
            </a:pPr>
            <a:r>
              <a:rPr lang="ru-RU" sz="66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не знаешь – слушай.</a:t>
            </a:r>
          </a:p>
        </p:txBody>
      </p:sp>
      <p:pic>
        <p:nvPicPr>
          <p:cNvPr id="5" name="Picture 54">
            <a:extLst>
              <a:ext uri="{FF2B5EF4-FFF2-40B4-BE49-F238E27FC236}">
                <a16:creationId xmlns:a16="http://schemas.microsoft.com/office/drawing/2014/main" id="{0650DF8A-02E3-4793-B9AD-56DEFE58C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785813"/>
            <a:ext cx="15843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629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2.jpg">
            <a:extLst>
              <a:ext uri="{FF2B5EF4-FFF2-40B4-BE49-F238E27FC236}">
                <a16:creationId xmlns:a16="http://schemas.microsoft.com/office/drawing/2014/main" id="{DB69BFF8-2B74-4F33-A79D-E7020F8036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3899" y="1630363"/>
            <a:ext cx="1347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C0574BD9-F05E-45C0-8884-907EBE681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3481" y="1743075"/>
            <a:ext cx="40020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Вспоминаем то,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важно для урока</a:t>
            </a:r>
          </a:p>
        </p:txBody>
      </p:sp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85A55CB0-74AB-4559-AEAF-028265C94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18" y="3500438"/>
            <a:ext cx="2936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Открываем </a:t>
            </a:r>
          </a:p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новые знания. </a:t>
            </a:r>
          </a:p>
        </p:txBody>
      </p:sp>
      <p:pic>
        <p:nvPicPr>
          <p:cNvPr id="6" name="Рисунок 7" descr="Шаг 2.jpg">
            <a:extLst>
              <a:ext uri="{FF2B5EF4-FFF2-40B4-BE49-F238E27FC236}">
                <a16:creationId xmlns:a16="http://schemas.microsoft.com/office/drawing/2014/main" id="{9BDA487C-CE07-429B-831B-2D466934A7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193" y="3068638"/>
            <a:ext cx="19446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8">
            <a:extLst>
              <a:ext uri="{FF2B5EF4-FFF2-40B4-BE49-F238E27FC236}">
                <a16:creationId xmlns:a16="http://schemas.microsoft.com/office/drawing/2014/main" id="{4671BE17-0DFA-4AB9-B830-3203717A6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5516563"/>
            <a:ext cx="3168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Применяем </a:t>
            </a:r>
          </a:p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новые знания. </a:t>
            </a:r>
          </a:p>
        </p:txBody>
      </p:sp>
      <p:pic>
        <p:nvPicPr>
          <p:cNvPr id="8" name="Рисунок 9" descr="12.jpg">
            <a:extLst>
              <a:ext uri="{FF2B5EF4-FFF2-40B4-BE49-F238E27FC236}">
                <a16:creationId xmlns:a16="http://schemas.microsoft.com/office/drawing/2014/main" id="{5062AF6F-F332-470E-A767-313F411768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7956" y="4699394"/>
            <a:ext cx="1439862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10">
            <a:extLst>
              <a:ext uri="{FF2B5EF4-FFF2-40B4-BE49-F238E27FC236}">
                <a16:creationId xmlns:a16="http://schemas.microsoft.com/office/drawing/2014/main" id="{8165F448-580B-4C02-9D7A-5E711E5DE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499472"/>
            <a:ext cx="54721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Определяем основной вопрос урока. </a:t>
            </a:r>
          </a:p>
        </p:txBody>
      </p:sp>
      <p:pic>
        <p:nvPicPr>
          <p:cNvPr id="10" name="Рисунок 11" descr="7.jpg">
            <a:extLst>
              <a:ext uri="{FF2B5EF4-FFF2-40B4-BE49-F238E27FC236}">
                <a16:creationId xmlns:a16="http://schemas.microsoft.com/office/drawing/2014/main" id="{63963DEE-99BD-43D1-A9B8-91BE42E6671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049" y="360363"/>
            <a:ext cx="1490662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3" descr="Смайлик растерянный.JPG">
            <a:extLst>
              <a:ext uri="{FF2B5EF4-FFF2-40B4-BE49-F238E27FC236}">
                <a16:creationId xmlns:a16="http://schemas.microsoft.com/office/drawing/2014/main" id="{95A79387-120E-48FD-93C0-F7ACFA9382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597576" y="3578576"/>
            <a:ext cx="2504397" cy="253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963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esktop\учебники\i.jpg"/>
          <p:cNvPicPr>
            <a:picLocks noChangeAspect="1" noChangeArrowheads="1"/>
          </p:cNvPicPr>
          <p:nvPr/>
        </p:nvPicPr>
        <p:blipFill>
          <a:blip r:embed="rId2"/>
          <a:srcRect l="22340" r="21277"/>
          <a:stretch>
            <a:fillRect/>
          </a:stretch>
        </p:blipFill>
        <p:spPr bwMode="auto">
          <a:xfrm>
            <a:off x="6693354" y="3488491"/>
            <a:ext cx="185737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11" descr="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429000"/>
            <a:ext cx="1928813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7"/>
          <p:cNvSpPr>
            <a:spLocks noChangeArrowheads="1"/>
          </p:cNvSpPr>
          <p:nvPr/>
        </p:nvSpPr>
        <p:spPr bwMode="auto">
          <a:xfrm>
            <a:off x="571500" y="1000125"/>
            <a:ext cx="800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вопрос урока. </a:t>
            </a:r>
          </a:p>
        </p:txBody>
      </p:sp>
      <p:sp>
        <p:nvSpPr>
          <p:cNvPr id="23557" name="Прямоугольник 9"/>
          <p:cNvSpPr>
            <a:spLocks noChangeArrowheads="1"/>
          </p:cNvSpPr>
          <p:nvPr/>
        </p:nvSpPr>
        <p:spPr bwMode="auto">
          <a:xfrm>
            <a:off x="2357438" y="3714750"/>
            <a:ext cx="4500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Формулируем цель.</a:t>
            </a:r>
          </a:p>
        </p:txBody>
      </p:sp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2714625" y="4357688"/>
            <a:ext cx="3857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Мы познакомимся с …</a:t>
            </a:r>
          </a:p>
          <a:p>
            <a:r>
              <a:rPr lang="ru-RU" sz="2400"/>
              <a:t>Мы узнаем …</a:t>
            </a:r>
          </a:p>
          <a:p>
            <a:r>
              <a:rPr lang="ru-RU" sz="2400"/>
              <a:t>Мы вспомним …</a:t>
            </a:r>
          </a:p>
          <a:p>
            <a:r>
              <a:rPr lang="ru-RU" sz="2400"/>
              <a:t>Мы будем уметь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582808-E40D-435B-9B64-2098A9201049}"/>
              </a:ext>
            </a:extLst>
          </p:cNvPr>
          <p:cNvSpPr txBox="1"/>
          <p:nvPr/>
        </p:nvSpPr>
        <p:spPr>
          <a:xfrm>
            <a:off x="2736034" y="2140383"/>
            <a:ext cx="41764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Увеличиваем </a:t>
            </a:r>
          </a:p>
          <a:p>
            <a:pPr algn="ctr"/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на 1.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DEAE1A-B7BE-43D3-9131-9D4435D7C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66" y="1888761"/>
            <a:ext cx="1709524" cy="136190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574294-DBD6-4F73-9376-F6C6A53CC676}"/>
              </a:ext>
            </a:extLst>
          </p:cNvPr>
          <p:cNvSpPr/>
          <p:nvPr/>
        </p:nvSpPr>
        <p:spPr>
          <a:xfrm>
            <a:off x="6918475" y="2743831"/>
            <a:ext cx="142875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/>
                <a:solidFill>
                  <a:schemeClr val="accent3"/>
                </a:solidFill>
              </a:rPr>
              <a:t>Стр.38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2.jpg">
            <a:extLst>
              <a:ext uri="{FF2B5EF4-FFF2-40B4-BE49-F238E27FC236}">
                <a16:creationId xmlns:a16="http://schemas.microsoft.com/office/drawing/2014/main" id="{7AFEBCFD-A05A-4EA8-8904-CF48A8993C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427564"/>
            <a:ext cx="1440160" cy="184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5A108335-090E-4656-9965-D0610DBD3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313532"/>
            <a:ext cx="53163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Вспоминаем то, 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важно для урока.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37E055F-DE10-4659-8293-B19870F0A1A9}"/>
              </a:ext>
            </a:extLst>
          </p:cNvPr>
          <p:cNvSpPr/>
          <p:nvPr/>
        </p:nvSpPr>
        <p:spPr>
          <a:xfrm>
            <a:off x="1907704" y="1484784"/>
            <a:ext cx="70054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Чем отличаются числа и цифры?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9EA1A8D-64F0-4DD3-9D44-915187E5444B}"/>
              </a:ext>
            </a:extLst>
          </p:cNvPr>
          <p:cNvSpPr/>
          <p:nvPr/>
        </p:nvSpPr>
        <p:spPr>
          <a:xfrm>
            <a:off x="714348" y="2834889"/>
            <a:ext cx="771530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Как получить следующее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ит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предыдущее число?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F8C3294-75A2-418A-9471-6679E77C8C9F}"/>
              </a:ext>
            </a:extLst>
          </p:cNvPr>
          <p:cNvSpPr/>
          <p:nvPr/>
        </p:nvSpPr>
        <p:spPr>
          <a:xfrm>
            <a:off x="827584" y="4184994"/>
            <a:ext cx="771530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такое равенство? А неравенство?</a:t>
            </a:r>
          </a:p>
        </p:txBody>
      </p:sp>
    </p:spTree>
    <p:extLst>
      <p:ext uri="{BB962C8B-B14F-4D97-AF65-F5344CB8AC3E}">
        <p14:creationId xmlns:p14="http://schemas.microsoft.com/office/powerpoint/2010/main" val="178968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4">
            <a:extLst>
              <a:ext uri="{FF2B5EF4-FFF2-40B4-BE49-F238E27FC236}">
                <a16:creationId xmlns:a16="http://schemas.microsoft.com/office/drawing/2014/main" id="{D816F039-7AA9-4F33-9264-49FA7352B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14479"/>
            <a:ext cx="1202796" cy="244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5">
            <a:extLst>
              <a:ext uri="{FF2B5EF4-FFF2-40B4-BE49-F238E27FC236}">
                <a16:creationId xmlns:a16="http://schemas.microsoft.com/office/drawing/2014/main" id="{57EF60B3-4106-4B87-B6BE-C62CDD961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37063"/>
            <a:ext cx="18208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3" descr="2.jpg">
            <a:extLst>
              <a:ext uri="{FF2B5EF4-FFF2-40B4-BE49-F238E27FC236}">
                <a16:creationId xmlns:a16="http://schemas.microsoft.com/office/drawing/2014/main" id="{08B16223-DE61-47D6-8504-1C6BEAE83A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106" y="427071"/>
            <a:ext cx="1535112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id="{44A016F2-720A-40F3-BBD7-3F2B52178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573" y="528036"/>
            <a:ext cx="65405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Интеллектуальная разминка.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27B307-82E8-4851-8A47-215AF4A719D2}"/>
              </a:ext>
            </a:extLst>
          </p:cNvPr>
          <p:cNvSpPr/>
          <p:nvPr/>
        </p:nvSpPr>
        <p:spPr>
          <a:xfrm>
            <a:off x="1719247" y="4024190"/>
            <a:ext cx="5466603" cy="456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Какие   вопросы можно задать по этой картинке?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485BB7-731B-4FB5-86EB-08A41BA59FD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43999" y="0"/>
            <a:ext cx="836864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B6AABBA-F536-4B4A-AF99-934E78851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693" y="1721040"/>
            <a:ext cx="6762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66824092-AC4A-401A-96AD-7D1082DE8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23" y="1775818"/>
            <a:ext cx="6762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AC38B99-99AF-4CDA-AD5F-831F86C4F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42" y="1775818"/>
            <a:ext cx="6762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64EB3A2A-2A24-4957-B660-CABA94C0D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644" y="1775818"/>
            <a:ext cx="656485" cy="9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762394E-A275-4C10-87E1-06D0B6C16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756" y="1775818"/>
            <a:ext cx="6762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8617E312-52D1-4B8B-9575-2F44E32AD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88" y="2880561"/>
            <a:ext cx="7429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5E3A6B2-FF3C-4B05-B4B0-7703CF154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118" y="2913939"/>
            <a:ext cx="7429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F4B49C22-A630-4355-9384-414A5D006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424" y="2795954"/>
            <a:ext cx="7429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FC65AA6E-67E1-4DBB-AC37-43F45259A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594" y="2817539"/>
            <a:ext cx="7429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E5ECEDDD-48AA-4101-B51F-E994140DA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44" y="2849050"/>
            <a:ext cx="7429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59670BC-050F-4D77-903B-30B6C83E9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694" y="2880561"/>
            <a:ext cx="7429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DDE31E52-E962-4354-94DF-1D198517F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18" y="2880561"/>
            <a:ext cx="7429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1807</TotalTime>
  <Words>208</Words>
  <Application>Microsoft Office PowerPoint</Application>
  <PresentationFormat>Экран (4:3)</PresentationFormat>
  <Paragraphs>53</Paragraphs>
  <Slides>15</Slides>
  <Notes>0</Notes>
  <HiddenSlides>4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Кабинет 113</cp:lastModifiedBy>
  <cp:revision>205</cp:revision>
  <dcterms:modified xsi:type="dcterms:W3CDTF">2020-09-24T14:02:44Z</dcterms:modified>
</cp:coreProperties>
</file>