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77" r:id="rId2"/>
    <p:sldId id="306" r:id="rId3"/>
    <p:sldId id="307" r:id="rId4"/>
    <p:sldId id="308" r:id="rId5"/>
    <p:sldId id="310" r:id="rId6"/>
    <p:sldId id="311" r:id="rId7"/>
    <p:sldId id="282" r:id="rId8"/>
    <p:sldId id="309" r:id="rId9"/>
    <p:sldId id="270" r:id="rId10"/>
    <p:sldId id="278" r:id="rId11"/>
    <p:sldId id="300" r:id="rId12"/>
    <p:sldId id="317" r:id="rId13"/>
    <p:sldId id="314" r:id="rId14"/>
    <p:sldId id="261" r:id="rId15"/>
    <p:sldId id="316" r:id="rId16"/>
    <p:sldId id="301" r:id="rId17"/>
    <p:sldId id="305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1C5"/>
    <a:srgbClr val="0D0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BF9A05-E415-4C2F-90DD-66391B42B2AC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FD4C54-F593-4714-9F08-0A10F0840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8D0C49-A312-4A7F-9A3E-583FF838DF53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CF09A6-D757-4BEE-9BEF-C9239346F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E8D1-1E04-483A-8249-A7EA69314B17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5BFC-B615-4F74-A666-84877789D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5511-C080-4242-A76E-C6801E491CF1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FF24-F6B5-4328-B5DA-9FF709AA9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635108"/>
            <a:ext cx="78062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91A4-1BCA-42C2-AC36-8B7CBE1F97DC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109B-1A73-4D03-93EE-918DD6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B2DBD-6CD4-41FC-9396-C7BC3EF8E93F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68C4BC-3A36-423D-A440-3C0A83718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AE23-F6DE-408C-A09E-38269D30EC92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614E-2D12-4EC8-942A-446E5C880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A4B7-E8A4-4619-96FB-029A52E9B58B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3893-F115-44BA-97C3-81DA6917F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1DE8-8532-47C2-847F-387FD8D9A0C6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C5EA-1C73-42F5-91D6-CCC7583E9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B3093-27A6-491C-BEB7-E3955D0D5F89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65407-020A-4F64-9CE5-7AADA1510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3B54-07D5-4D4C-91DD-6C7593E03E8A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3D1A-AB04-4D50-9CA6-84C5AC0FC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4DC65A-F343-4BE2-9E19-541C9B563F54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C3F49A-6D32-463B-B619-04103A590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BBA0EB-9410-4D68-8F21-78F9AC1E49FD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307617-6B92-411E-92B2-C4A9479DB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75" r:id="rId3"/>
    <p:sldLayoutId id="2147483668" r:id="rId4"/>
    <p:sldLayoutId id="2147483669" r:id="rId5"/>
    <p:sldLayoutId id="2147483670" r:id="rId6"/>
    <p:sldLayoutId id="2147483676" r:id="rId7"/>
    <p:sldLayoutId id="2147483671" r:id="rId8"/>
    <p:sldLayoutId id="2147483677" r:id="rId9"/>
    <p:sldLayoutId id="2147483672" r:id="rId10"/>
    <p:sldLayoutId id="2147483673" r:id="rId11"/>
    <p:sldLayoutId id="21474836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785813" y="500063"/>
            <a:ext cx="40719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1\Desktop\учебники\6gi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628775"/>
            <a:ext cx="32480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813" y="428625"/>
            <a:ext cx="4071937" cy="5500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шаг%20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355976" y="3090301"/>
            <a:ext cx="392906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шаг 1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571500" y="1285875"/>
            <a:ext cx="3286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Смайлик растерянный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928688" y="4857750"/>
            <a:ext cx="16208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00063" y="42862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новое знание.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1166" y="1643050"/>
            <a:ext cx="44751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/>
                <a:solidFill>
                  <a:schemeClr val="accent3"/>
                </a:solidFill>
              </a:rPr>
              <a:t>Сравниваем фигуры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357188" y="428625"/>
            <a:ext cx="1828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3" descr="Смайлик растерянный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483768" y="441114"/>
            <a:ext cx="570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новое знание.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6EFC1C-D513-44AC-8C78-7D09E5389EC5}"/>
              </a:ext>
            </a:extLst>
          </p:cNvPr>
          <p:cNvSpPr/>
          <p:nvPr/>
        </p:nvSpPr>
        <p:spPr>
          <a:xfrm>
            <a:off x="557208" y="2780928"/>
            <a:ext cx="142875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Стр.30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5793BB-4F84-4AB6-BDEB-9B21AB143836}"/>
              </a:ext>
            </a:extLst>
          </p:cNvPr>
          <p:cNvSpPr/>
          <p:nvPr/>
        </p:nvSpPr>
        <p:spPr>
          <a:xfrm>
            <a:off x="2771800" y="5256123"/>
            <a:ext cx="104333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№ 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392FB-07A4-470E-AC3A-092BCCDB8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5394841"/>
            <a:ext cx="501548" cy="52322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FCF21A0-298A-4F6C-B43C-CC4C4798A0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17412" y="-1043598"/>
            <a:ext cx="29591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F8CCD8-DB74-46FC-87C1-A29A4FD6B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862" y="1051652"/>
            <a:ext cx="5912200" cy="4076545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FFB63BD-22F6-4416-BC11-E19726521D0F}"/>
              </a:ext>
            </a:extLst>
          </p:cNvPr>
          <p:cNvCxnSpPr>
            <a:cxnSpLocks/>
          </p:cNvCxnSpPr>
          <p:nvPr/>
        </p:nvCxnSpPr>
        <p:spPr>
          <a:xfrm flipV="1">
            <a:off x="7956376" y="5578127"/>
            <a:ext cx="360040" cy="22895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740DEA-52BF-4205-B757-CC123C235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5652120" cy="1846019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95A6102-13DE-4B7F-A1F6-0C56646585DC}"/>
              </a:ext>
            </a:extLst>
          </p:cNvPr>
          <p:cNvCxnSpPr>
            <a:cxnSpLocks/>
          </p:cNvCxnSpPr>
          <p:nvPr/>
        </p:nvCxnSpPr>
        <p:spPr>
          <a:xfrm flipV="1">
            <a:off x="1259632" y="1615705"/>
            <a:ext cx="576064" cy="11447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Дуга 6">
            <a:extLst>
              <a:ext uri="{FF2B5EF4-FFF2-40B4-BE49-F238E27FC236}">
                <a16:creationId xmlns:a16="http://schemas.microsoft.com/office/drawing/2014/main" id="{0C46EFB5-8E33-4492-868F-33D57F1A7874}"/>
              </a:ext>
            </a:extLst>
          </p:cNvPr>
          <p:cNvSpPr/>
          <p:nvPr/>
        </p:nvSpPr>
        <p:spPr>
          <a:xfrm flipV="1">
            <a:off x="789821" y="1672942"/>
            <a:ext cx="1477923" cy="936103"/>
          </a:xfrm>
          <a:prstGeom prst="arc">
            <a:avLst>
              <a:gd name="adj1" fmla="val 11581112"/>
              <a:gd name="adj2" fmla="val 2100080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BCFA8F26-B934-4C6F-9902-CC143E996C39}"/>
              </a:ext>
            </a:extLst>
          </p:cNvPr>
          <p:cNvSpPr/>
          <p:nvPr/>
        </p:nvSpPr>
        <p:spPr>
          <a:xfrm flipV="1">
            <a:off x="1469224" y="1602612"/>
            <a:ext cx="1477923" cy="936103"/>
          </a:xfrm>
          <a:prstGeom prst="arc">
            <a:avLst>
              <a:gd name="adj1" fmla="val 11581112"/>
              <a:gd name="adj2" fmla="val 2100080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E96E8EE-32AD-4675-83D7-1421116D7193}"/>
              </a:ext>
            </a:extLst>
          </p:cNvPr>
          <p:cNvCxnSpPr>
            <a:cxnSpLocks/>
          </p:cNvCxnSpPr>
          <p:nvPr/>
        </p:nvCxnSpPr>
        <p:spPr>
          <a:xfrm flipV="1">
            <a:off x="4139952" y="1730183"/>
            <a:ext cx="576064" cy="2586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A2ECB84-EF5E-43BD-AC6E-5893126967D6}"/>
              </a:ext>
            </a:extLst>
          </p:cNvPr>
          <p:cNvCxnSpPr>
            <a:cxnSpLocks/>
          </p:cNvCxnSpPr>
          <p:nvPr/>
        </p:nvCxnSpPr>
        <p:spPr>
          <a:xfrm flipV="1">
            <a:off x="4788024" y="1730182"/>
            <a:ext cx="648072" cy="37313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1B613B4-E536-45E6-8271-E0C179F60C68}"/>
              </a:ext>
            </a:extLst>
          </p:cNvPr>
          <p:cNvCxnSpPr>
            <a:cxnSpLocks/>
          </p:cNvCxnSpPr>
          <p:nvPr/>
        </p:nvCxnSpPr>
        <p:spPr>
          <a:xfrm>
            <a:off x="4175956" y="1730384"/>
            <a:ext cx="1260140" cy="34027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C93994-E29B-4189-8A8F-E4A7C12C5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47" y="2708920"/>
            <a:ext cx="5653766" cy="2258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F43458-9321-4B84-865F-61B3D9B1641C}"/>
              </a:ext>
            </a:extLst>
          </p:cNvPr>
          <p:cNvSpPr txBox="1"/>
          <p:nvPr/>
        </p:nvSpPr>
        <p:spPr>
          <a:xfrm>
            <a:off x="3383360" y="4990153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размер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F91D8F-6CC6-46AC-AE52-09C5499638DC}"/>
              </a:ext>
            </a:extLst>
          </p:cNvPr>
          <p:cNvSpPr txBox="1"/>
          <p:nvPr/>
        </p:nvSpPr>
        <p:spPr>
          <a:xfrm>
            <a:off x="7308304" y="4947550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438FF8-BE40-4387-B75A-6BAC1461BD5F}"/>
              </a:ext>
            </a:extLst>
          </p:cNvPr>
          <p:cNvSpPr txBox="1"/>
          <p:nvPr/>
        </p:nvSpPr>
        <p:spPr>
          <a:xfrm>
            <a:off x="5235217" y="505205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цвет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BF38D8FB-65A8-4195-BFEB-A1DF982A17D9}"/>
              </a:ext>
            </a:extLst>
          </p:cNvPr>
          <p:cNvSpPr/>
          <p:nvPr/>
        </p:nvSpPr>
        <p:spPr>
          <a:xfrm>
            <a:off x="6582983" y="3837954"/>
            <a:ext cx="1489166" cy="278674"/>
          </a:xfrm>
          <a:custGeom>
            <a:avLst/>
            <a:gdLst>
              <a:gd name="connsiteX0" fmla="*/ 0 w 1489166"/>
              <a:gd name="connsiteY0" fmla="*/ 165463 h 278674"/>
              <a:gd name="connsiteX1" fmla="*/ 182880 w 1489166"/>
              <a:gd name="connsiteY1" fmla="*/ 156754 h 278674"/>
              <a:gd name="connsiteX2" fmla="*/ 209006 w 1489166"/>
              <a:gd name="connsiteY2" fmla="*/ 148046 h 278674"/>
              <a:gd name="connsiteX3" fmla="*/ 243840 w 1489166"/>
              <a:gd name="connsiteY3" fmla="*/ 139337 h 278674"/>
              <a:gd name="connsiteX4" fmla="*/ 330926 w 1489166"/>
              <a:gd name="connsiteY4" fmla="*/ 113211 h 278674"/>
              <a:gd name="connsiteX5" fmla="*/ 383177 w 1489166"/>
              <a:gd name="connsiteY5" fmla="*/ 78377 h 278674"/>
              <a:gd name="connsiteX6" fmla="*/ 452846 w 1489166"/>
              <a:gd name="connsiteY6" fmla="*/ 17417 h 278674"/>
              <a:gd name="connsiteX7" fmla="*/ 522515 w 1489166"/>
              <a:gd name="connsiteY7" fmla="*/ 0 h 278674"/>
              <a:gd name="connsiteX8" fmla="*/ 592183 w 1489166"/>
              <a:gd name="connsiteY8" fmla="*/ 8709 h 278674"/>
              <a:gd name="connsiteX9" fmla="*/ 644435 w 1489166"/>
              <a:gd name="connsiteY9" fmla="*/ 52251 h 278674"/>
              <a:gd name="connsiteX10" fmla="*/ 670560 w 1489166"/>
              <a:gd name="connsiteY10" fmla="*/ 60960 h 278674"/>
              <a:gd name="connsiteX11" fmla="*/ 722812 w 1489166"/>
              <a:gd name="connsiteY11" fmla="*/ 87086 h 278674"/>
              <a:gd name="connsiteX12" fmla="*/ 766355 w 1489166"/>
              <a:gd name="connsiteY12" fmla="*/ 130629 h 278674"/>
              <a:gd name="connsiteX13" fmla="*/ 783772 w 1489166"/>
              <a:gd name="connsiteY13" fmla="*/ 156754 h 278674"/>
              <a:gd name="connsiteX14" fmla="*/ 809897 w 1489166"/>
              <a:gd name="connsiteY14" fmla="*/ 182880 h 278674"/>
              <a:gd name="connsiteX15" fmla="*/ 862149 w 1489166"/>
              <a:gd name="connsiteY15" fmla="*/ 252549 h 278674"/>
              <a:gd name="connsiteX16" fmla="*/ 888275 w 1489166"/>
              <a:gd name="connsiteY16" fmla="*/ 269966 h 278674"/>
              <a:gd name="connsiteX17" fmla="*/ 931817 w 1489166"/>
              <a:gd name="connsiteY17" fmla="*/ 278674 h 278674"/>
              <a:gd name="connsiteX18" fmla="*/ 1053737 w 1489166"/>
              <a:gd name="connsiteY18" fmla="*/ 269966 h 278674"/>
              <a:gd name="connsiteX19" fmla="*/ 1079863 w 1489166"/>
              <a:gd name="connsiteY19" fmla="*/ 226423 h 278674"/>
              <a:gd name="connsiteX20" fmla="*/ 1105989 w 1489166"/>
              <a:gd name="connsiteY20" fmla="*/ 200297 h 278674"/>
              <a:gd name="connsiteX21" fmla="*/ 1132115 w 1489166"/>
              <a:gd name="connsiteY21" fmla="*/ 182880 h 278674"/>
              <a:gd name="connsiteX22" fmla="*/ 1184366 w 1489166"/>
              <a:gd name="connsiteY22" fmla="*/ 165463 h 278674"/>
              <a:gd name="connsiteX23" fmla="*/ 1236617 w 1489166"/>
              <a:gd name="connsiteY23" fmla="*/ 139337 h 278674"/>
              <a:gd name="connsiteX24" fmla="*/ 1262743 w 1489166"/>
              <a:gd name="connsiteY24" fmla="*/ 121920 h 278674"/>
              <a:gd name="connsiteX25" fmla="*/ 1384663 w 1489166"/>
              <a:gd name="connsiteY25" fmla="*/ 113211 h 278674"/>
              <a:gd name="connsiteX26" fmla="*/ 1489166 w 1489166"/>
              <a:gd name="connsiteY26" fmla="*/ 104503 h 27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89166" h="278674">
                <a:moveTo>
                  <a:pt x="0" y="165463"/>
                </a:moveTo>
                <a:cubicBezTo>
                  <a:pt x="60960" y="162560"/>
                  <a:pt x="122062" y="161822"/>
                  <a:pt x="182880" y="156754"/>
                </a:cubicBezTo>
                <a:cubicBezTo>
                  <a:pt x="192028" y="155992"/>
                  <a:pt x="200180" y="150568"/>
                  <a:pt x="209006" y="148046"/>
                </a:cubicBezTo>
                <a:cubicBezTo>
                  <a:pt x="220514" y="144758"/>
                  <a:pt x="232376" y="142776"/>
                  <a:pt x="243840" y="139337"/>
                </a:cubicBezTo>
                <a:cubicBezTo>
                  <a:pt x="349850" y="107534"/>
                  <a:pt x="250637" y="133284"/>
                  <a:pt x="330926" y="113211"/>
                </a:cubicBezTo>
                <a:cubicBezTo>
                  <a:pt x="348343" y="101600"/>
                  <a:pt x="371565" y="95794"/>
                  <a:pt x="383177" y="78377"/>
                </a:cubicBezTo>
                <a:cubicBezTo>
                  <a:pt x="401264" y="51247"/>
                  <a:pt x="413771" y="25232"/>
                  <a:pt x="452846" y="17417"/>
                </a:cubicBezTo>
                <a:cubicBezTo>
                  <a:pt x="505391" y="6909"/>
                  <a:pt x="482347" y="13390"/>
                  <a:pt x="522515" y="0"/>
                </a:cubicBezTo>
                <a:cubicBezTo>
                  <a:pt x="545738" y="2903"/>
                  <a:pt x="569981" y="1308"/>
                  <a:pt x="592183" y="8709"/>
                </a:cubicBezTo>
                <a:cubicBezTo>
                  <a:pt x="642283" y="25409"/>
                  <a:pt x="611833" y="32690"/>
                  <a:pt x="644435" y="52251"/>
                </a:cubicBezTo>
                <a:cubicBezTo>
                  <a:pt x="652306" y="56974"/>
                  <a:pt x="662350" y="56855"/>
                  <a:pt x="670560" y="60960"/>
                </a:cubicBezTo>
                <a:cubicBezTo>
                  <a:pt x="738084" y="94723"/>
                  <a:pt x="657147" y="65197"/>
                  <a:pt x="722812" y="87086"/>
                </a:cubicBezTo>
                <a:cubicBezTo>
                  <a:pt x="737326" y="101600"/>
                  <a:pt x="754969" y="113550"/>
                  <a:pt x="766355" y="130629"/>
                </a:cubicBezTo>
                <a:cubicBezTo>
                  <a:pt x="772161" y="139337"/>
                  <a:pt x="777072" y="148714"/>
                  <a:pt x="783772" y="156754"/>
                </a:cubicBezTo>
                <a:cubicBezTo>
                  <a:pt x="791656" y="166215"/>
                  <a:pt x="802336" y="173159"/>
                  <a:pt x="809897" y="182880"/>
                </a:cubicBezTo>
                <a:cubicBezTo>
                  <a:pt x="832831" y="212367"/>
                  <a:pt x="836385" y="231938"/>
                  <a:pt x="862149" y="252549"/>
                </a:cubicBezTo>
                <a:cubicBezTo>
                  <a:pt x="870322" y="259087"/>
                  <a:pt x="878475" y="266291"/>
                  <a:pt x="888275" y="269966"/>
                </a:cubicBezTo>
                <a:cubicBezTo>
                  <a:pt x="902134" y="275163"/>
                  <a:pt x="917303" y="275771"/>
                  <a:pt x="931817" y="278674"/>
                </a:cubicBezTo>
                <a:cubicBezTo>
                  <a:pt x="972457" y="275771"/>
                  <a:pt x="1013691" y="277474"/>
                  <a:pt x="1053737" y="269966"/>
                </a:cubicBezTo>
                <a:cubicBezTo>
                  <a:pt x="1074403" y="266091"/>
                  <a:pt x="1072184" y="237941"/>
                  <a:pt x="1079863" y="226423"/>
                </a:cubicBezTo>
                <a:cubicBezTo>
                  <a:pt x="1086695" y="216175"/>
                  <a:pt x="1096528" y="208181"/>
                  <a:pt x="1105989" y="200297"/>
                </a:cubicBezTo>
                <a:cubicBezTo>
                  <a:pt x="1114030" y="193597"/>
                  <a:pt x="1122551" y="187131"/>
                  <a:pt x="1132115" y="182880"/>
                </a:cubicBezTo>
                <a:cubicBezTo>
                  <a:pt x="1148892" y="175424"/>
                  <a:pt x="1184366" y="165463"/>
                  <a:pt x="1184366" y="165463"/>
                </a:cubicBezTo>
                <a:cubicBezTo>
                  <a:pt x="1259241" y="115548"/>
                  <a:pt x="1164507" y="175393"/>
                  <a:pt x="1236617" y="139337"/>
                </a:cubicBezTo>
                <a:cubicBezTo>
                  <a:pt x="1245978" y="134656"/>
                  <a:pt x="1252436" y="123739"/>
                  <a:pt x="1262743" y="121920"/>
                </a:cubicBezTo>
                <a:cubicBezTo>
                  <a:pt x="1302867" y="114839"/>
                  <a:pt x="1344023" y="116114"/>
                  <a:pt x="1384663" y="113211"/>
                </a:cubicBezTo>
                <a:cubicBezTo>
                  <a:pt x="1442027" y="98871"/>
                  <a:pt x="1407528" y="104503"/>
                  <a:pt x="1489166" y="104503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1F81ADDB-27E1-43D5-B346-A7CB64CB2BF7}"/>
              </a:ext>
            </a:extLst>
          </p:cNvPr>
          <p:cNvSpPr/>
          <p:nvPr/>
        </p:nvSpPr>
        <p:spPr>
          <a:xfrm>
            <a:off x="5915048" y="3507028"/>
            <a:ext cx="463676" cy="661851"/>
          </a:xfrm>
          <a:custGeom>
            <a:avLst/>
            <a:gdLst>
              <a:gd name="connsiteX0" fmla="*/ 132750 w 463676"/>
              <a:gd name="connsiteY0" fmla="*/ 0 h 661851"/>
              <a:gd name="connsiteX1" fmla="*/ 115333 w 463676"/>
              <a:gd name="connsiteY1" fmla="*/ 113211 h 661851"/>
              <a:gd name="connsiteX2" fmla="*/ 89208 w 463676"/>
              <a:gd name="connsiteY2" fmla="*/ 174171 h 661851"/>
              <a:gd name="connsiteX3" fmla="*/ 80499 w 463676"/>
              <a:gd name="connsiteY3" fmla="*/ 409302 h 661851"/>
              <a:gd name="connsiteX4" fmla="*/ 36956 w 463676"/>
              <a:gd name="connsiteY4" fmla="*/ 461554 h 661851"/>
              <a:gd name="connsiteX5" fmla="*/ 2122 w 463676"/>
              <a:gd name="connsiteY5" fmla="*/ 513805 h 661851"/>
              <a:gd name="connsiteX6" fmla="*/ 45665 w 463676"/>
              <a:gd name="connsiteY6" fmla="*/ 644434 h 661851"/>
              <a:gd name="connsiteX7" fmla="*/ 89208 w 463676"/>
              <a:gd name="connsiteY7" fmla="*/ 661851 h 661851"/>
              <a:gd name="connsiteX8" fmla="*/ 315630 w 463676"/>
              <a:gd name="connsiteY8" fmla="*/ 653142 h 661851"/>
              <a:gd name="connsiteX9" fmla="*/ 463676 w 463676"/>
              <a:gd name="connsiteY9" fmla="*/ 661851 h 66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676" h="661851">
                <a:moveTo>
                  <a:pt x="132750" y="0"/>
                </a:moveTo>
                <a:cubicBezTo>
                  <a:pt x="127461" y="42315"/>
                  <a:pt x="125309" y="73308"/>
                  <a:pt x="115333" y="113211"/>
                </a:cubicBezTo>
                <a:cubicBezTo>
                  <a:pt x="108925" y="138842"/>
                  <a:pt x="101672" y="149243"/>
                  <a:pt x="89208" y="174171"/>
                </a:cubicBezTo>
                <a:cubicBezTo>
                  <a:pt x="86305" y="252548"/>
                  <a:pt x="88303" y="331261"/>
                  <a:pt x="80499" y="409302"/>
                </a:cubicBezTo>
                <a:cubicBezTo>
                  <a:pt x="78968" y="424607"/>
                  <a:pt x="43751" y="452818"/>
                  <a:pt x="36956" y="461554"/>
                </a:cubicBezTo>
                <a:cubicBezTo>
                  <a:pt x="24105" y="478077"/>
                  <a:pt x="2122" y="513805"/>
                  <a:pt x="2122" y="513805"/>
                </a:cubicBezTo>
                <a:cubicBezTo>
                  <a:pt x="13226" y="669271"/>
                  <a:pt x="-29150" y="619496"/>
                  <a:pt x="45665" y="644434"/>
                </a:cubicBezTo>
                <a:cubicBezTo>
                  <a:pt x="60495" y="649377"/>
                  <a:pt x="74694" y="656045"/>
                  <a:pt x="89208" y="661851"/>
                </a:cubicBezTo>
                <a:cubicBezTo>
                  <a:pt x="164682" y="658948"/>
                  <a:pt x="240100" y="653142"/>
                  <a:pt x="315630" y="653142"/>
                </a:cubicBezTo>
                <a:cubicBezTo>
                  <a:pt x="365064" y="653142"/>
                  <a:pt x="463676" y="661851"/>
                  <a:pt x="463676" y="66185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41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7F641C-2D82-4EC2-8EFC-24EA752F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48680"/>
            <a:ext cx="719834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32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A5DD4B9-E5EC-44A1-BCCE-C11AA1CC5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9BC1B0F7-FDC6-488F-85CD-ED7A2C10D5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1143000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Arc 6">
            <a:extLst>
              <a:ext uri="{FF2B5EF4-FFF2-40B4-BE49-F238E27FC236}">
                <a16:creationId xmlns:a16="http://schemas.microsoft.com/office/drawing/2014/main" id="{0EA258E8-96FE-43E2-924E-BAEAFA681ED8}"/>
              </a:ext>
            </a:extLst>
          </p:cNvPr>
          <p:cNvSpPr>
            <a:spLocks/>
          </p:cNvSpPr>
          <p:nvPr/>
        </p:nvSpPr>
        <p:spPr bwMode="auto">
          <a:xfrm rot="6839051">
            <a:off x="4185445" y="424656"/>
            <a:ext cx="989012" cy="1368425"/>
          </a:xfrm>
          <a:custGeom>
            <a:avLst/>
            <a:gdLst>
              <a:gd name="G0" fmla="+- 0 0 0"/>
              <a:gd name="G1" fmla="+- 20641 0 0"/>
              <a:gd name="G2" fmla="+- 21600 0 0"/>
              <a:gd name="T0" fmla="*/ 6366 w 21600"/>
              <a:gd name="T1" fmla="*/ 0 h 31221"/>
              <a:gd name="T2" fmla="*/ 18832 w 21600"/>
              <a:gd name="T3" fmla="*/ 31221 h 31221"/>
              <a:gd name="T4" fmla="*/ 0 w 21600"/>
              <a:gd name="T5" fmla="*/ 20641 h 3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sp>
        <p:nvSpPr>
          <p:cNvPr id="12295" name="Arc 7">
            <a:extLst>
              <a:ext uri="{FF2B5EF4-FFF2-40B4-BE49-F238E27FC236}">
                <a16:creationId xmlns:a16="http://schemas.microsoft.com/office/drawing/2014/main" id="{DF921063-249C-441A-B2DB-E2E428C29000}"/>
              </a:ext>
            </a:extLst>
          </p:cNvPr>
          <p:cNvSpPr>
            <a:spLocks/>
          </p:cNvSpPr>
          <p:nvPr/>
        </p:nvSpPr>
        <p:spPr bwMode="auto">
          <a:xfrm rot="615963">
            <a:off x="2994025" y="2525713"/>
            <a:ext cx="2338388" cy="3340100"/>
          </a:xfrm>
          <a:custGeom>
            <a:avLst/>
            <a:gdLst>
              <a:gd name="G0" fmla="+- 17456 0 0"/>
              <a:gd name="G1" fmla="+- 21600 0 0"/>
              <a:gd name="G2" fmla="+- 21600 0 0"/>
              <a:gd name="T0" fmla="*/ 5272 w 39056"/>
              <a:gd name="T1" fmla="*/ 3764 h 43200"/>
              <a:gd name="T2" fmla="*/ 0 w 39056"/>
              <a:gd name="T3" fmla="*/ 34321 h 43200"/>
              <a:gd name="T4" fmla="*/ 17456 w 390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0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199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0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199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8">
            <a:extLst>
              <a:ext uri="{FF2B5EF4-FFF2-40B4-BE49-F238E27FC236}">
                <a16:creationId xmlns:a16="http://schemas.microsoft.com/office/drawing/2014/main" id="{5C00E14F-4923-46AE-A032-B82B644B9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1539CD5-0E02-4455-ACA3-0FBBAC17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3025775" y="-130175"/>
            <a:ext cx="387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E2868943-41EF-4031-9F9F-06D786F0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52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A4D83028-2E2E-4628-9CBA-54B1C230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1524000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>
            <a:extLst>
              <a:ext uri="{FF2B5EF4-FFF2-40B4-BE49-F238E27FC236}">
                <a16:creationId xmlns:a16="http://schemas.microsoft.com/office/drawing/2014/main" id="{37971D37-48EC-4D4A-81A4-BB8DB50C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0"/>
            <a:ext cx="14478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86485130-D500-47C5-8F4F-B99D10A2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51375"/>
            <a:ext cx="14478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>
            <a:extLst>
              <a:ext uri="{FF2B5EF4-FFF2-40B4-BE49-F238E27FC236}">
                <a16:creationId xmlns:a16="http://schemas.microsoft.com/office/drawing/2014/main" id="{4E3BBACC-8AAE-417F-914B-2D0FF5A3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4478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1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1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214563" y="5000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</a:p>
        </p:txBody>
      </p:sp>
      <p:pic>
        <p:nvPicPr>
          <p:cNvPr id="26628" name="Рисунок 9" descr="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14398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1\Desktop\учебники\6gi_enl.jpg">
            <a:extLst>
              <a:ext uri="{FF2B5EF4-FFF2-40B4-BE49-F238E27FC236}">
                <a16:creationId xmlns:a16="http://schemas.microsoft.com/office/drawing/2014/main" id="{96C832F6-5511-438E-B63B-5139A38E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15" y="2924944"/>
            <a:ext cx="1872208" cy="24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2A3D33-164B-404C-A3B6-9853D8A2E2CC}"/>
              </a:ext>
            </a:extLst>
          </p:cNvPr>
          <p:cNvSpPr/>
          <p:nvPr/>
        </p:nvSpPr>
        <p:spPr>
          <a:xfrm>
            <a:off x="712339" y="5229200"/>
            <a:ext cx="142875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Стр.16</a:t>
            </a:r>
          </a:p>
        </p:txBody>
      </p:sp>
      <p:pic>
        <p:nvPicPr>
          <p:cNvPr id="26626" name="Рисунок 3" descr="Смайлик растерянный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24328" y="5002326"/>
            <a:ext cx="13192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Дуга 21">
            <a:extLst>
              <a:ext uri="{FF2B5EF4-FFF2-40B4-BE49-F238E27FC236}">
                <a16:creationId xmlns:a16="http://schemas.microsoft.com/office/drawing/2014/main" id="{72F755BA-E1FB-424A-AB24-96716CA653E2}"/>
              </a:ext>
            </a:extLst>
          </p:cNvPr>
          <p:cNvSpPr/>
          <p:nvPr/>
        </p:nvSpPr>
        <p:spPr>
          <a:xfrm>
            <a:off x="6798774" y="6021288"/>
            <a:ext cx="757843" cy="612515"/>
          </a:xfrm>
          <a:prstGeom prst="arc">
            <a:avLst>
              <a:gd name="adj1" fmla="val 11581112"/>
              <a:gd name="adj2" fmla="val 2100080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37072C2-1F4C-4BDB-8989-62B2D2442D9C}"/>
              </a:ext>
            </a:extLst>
          </p:cNvPr>
          <p:cNvSpPr/>
          <p:nvPr/>
        </p:nvSpPr>
        <p:spPr>
          <a:xfrm>
            <a:off x="6372200" y="6173235"/>
            <a:ext cx="264961" cy="28803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CB8710-646C-4A6C-BFB2-E0949EA4C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822" y="962026"/>
            <a:ext cx="6256377" cy="21639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AB85B-7E42-495B-BFA6-FF89B7E52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602" y="3138285"/>
            <a:ext cx="6160817" cy="2229559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26F7A28-91C0-4BDC-98BE-EFBE949A04A2}"/>
              </a:ext>
            </a:extLst>
          </p:cNvPr>
          <p:cNvCxnSpPr>
            <a:cxnSpLocks/>
          </p:cNvCxnSpPr>
          <p:nvPr/>
        </p:nvCxnSpPr>
        <p:spPr>
          <a:xfrm flipV="1">
            <a:off x="6798774" y="3550460"/>
            <a:ext cx="198427" cy="70260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F217BF9-F686-40F1-804D-41899B318BCF}"/>
              </a:ext>
            </a:extLst>
          </p:cNvPr>
          <p:cNvCxnSpPr>
            <a:cxnSpLocks/>
          </p:cNvCxnSpPr>
          <p:nvPr/>
        </p:nvCxnSpPr>
        <p:spPr>
          <a:xfrm>
            <a:off x="6827460" y="4244642"/>
            <a:ext cx="135647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3941DA4-EEB2-45B3-AA39-3E7296E396FA}"/>
              </a:ext>
            </a:extLst>
          </p:cNvPr>
          <p:cNvCxnSpPr>
            <a:cxnSpLocks/>
          </p:cNvCxnSpPr>
          <p:nvPr/>
        </p:nvCxnSpPr>
        <p:spPr>
          <a:xfrm flipV="1">
            <a:off x="7812360" y="4253064"/>
            <a:ext cx="371574" cy="5440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B79F25-EC47-4D2F-B68B-C8CCF8F277BA}"/>
              </a:ext>
            </a:extLst>
          </p:cNvPr>
          <p:cNvCxnSpPr>
            <a:cxnSpLocks/>
          </p:cNvCxnSpPr>
          <p:nvPr/>
        </p:nvCxnSpPr>
        <p:spPr>
          <a:xfrm flipV="1">
            <a:off x="6827460" y="4780443"/>
            <a:ext cx="984900" cy="2513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C535A8C-4B92-4BCE-9D81-D5A29323A3BA}"/>
              </a:ext>
            </a:extLst>
          </p:cNvPr>
          <p:cNvCxnSpPr>
            <a:cxnSpLocks/>
          </p:cNvCxnSpPr>
          <p:nvPr/>
        </p:nvCxnSpPr>
        <p:spPr>
          <a:xfrm flipH="1" flipV="1">
            <a:off x="6455886" y="4456888"/>
            <a:ext cx="373759" cy="3422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8B4C94A-1E8A-4773-9351-5DC9B5AE5E5E}"/>
              </a:ext>
            </a:extLst>
          </p:cNvPr>
          <p:cNvCxnSpPr>
            <a:cxnSpLocks/>
          </p:cNvCxnSpPr>
          <p:nvPr/>
        </p:nvCxnSpPr>
        <p:spPr>
          <a:xfrm flipV="1">
            <a:off x="6447219" y="3651497"/>
            <a:ext cx="380241" cy="79307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2751281-7523-4EFB-886E-4C6854CEADC8}"/>
              </a:ext>
            </a:extLst>
          </p:cNvPr>
          <p:cNvCxnSpPr>
            <a:cxnSpLocks/>
          </p:cNvCxnSpPr>
          <p:nvPr/>
        </p:nvCxnSpPr>
        <p:spPr>
          <a:xfrm flipV="1">
            <a:off x="6504680" y="3639182"/>
            <a:ext cx="316696" cy="22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82F9008-4C27-4271-9ADB-E4A43CA64C5D}"/>
              </a:ext>
            </a:extLst>
          </p:cNvPr>
          <p:cNvCxnSpPr>
            <a:cxnSpLocks/>
          </p:cNvCxnSpPr>
          <p:nvPr/>
        </p:nvCxnSpPr>
        <p:spPr>
          <a:xfrm flipV="1">
            <a:off x="6471707" y="3349873"/>
            <a:ext cx="345474" cy="2993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D2267F0-61A2-43FE-B049-ADD72AB72AA5}"/>
              </a:ext>
            </a:extLst>
          </p:cNvPr>
          <p:cNvCxnSpPr>
            <a:cxnSpLocks/>
          </p:cNvCxnSpPr>
          <p:nvPr/>
        </p:nvCxnSpPr>
        <p:spPr>
          <a:xfrm>
            <a:off x="6814068" y="3358981"/>
            <a:ext cx="183133" cy="18918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1F07BFB-647E-4F7A-A255-084219ADB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822" y="3216719"/>
            <a:ext cx="6364935" cy="20067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B82557D-C145-4DE7-9575-352E739A8DEA}"/>
              </a:ext>
            </a:extLst>
          </p:cNvPr>
          <p:cNvSpPr/>
          <p:nvPr/>
        </p:nvSpPr>
        <p:spPr>
          <a:xfrm>
            <a:off x="3851920" y="3861048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42A790-305A-4CA5-976C-66E427B6B5BC}"/>
              </a:ext>
            </a:extLst>
          </p:cNvPr>
          <p:cNvSpPr/>
          <p:nvPr/>
        </p:nvSpPr>
        <p:spPr>
          <a:xfrm>
            <a:off x="5692815" y="3861048"/>
            <a:ext cx="288032" cy="239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344F63B-18FD-4BC6-BABD-376D8DBF2D2B}"/>
              </a:ext>
            </a:extLst>
          </p:cNvPr>
          <p:cNvSpPr/>
          <p:nvPr/>
        </p:nvSpPr>
        <p:spPr>
          <a:xfrm>
            <a:off x="7564234" y="3837856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828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6516216" y="570885"/>
            <a:ext cx="2187340" cy="29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195736" y="476672"/>
            <a:ext cx="459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Закрепляем  новые знания. </a:t>
            </a:r>
          </a:p>
        </p:txBody>
      </p:sp>
      <p:pic>
        <p:nvPicPr>
          <p:cNvPr id="26628" name="Рисунок 9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91" y="4601428"/>
            <a:ext cx="14398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3" descr="Смайлик растерянный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6876256" y="4191998"/>
            <a:ext cx="1967285" cy="190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14C25E-1C35-4DC8-8E41-5FEB1594C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48" y="1628800"/>
            <a:ext cx="501548" cy="5232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64BEBD-7B21-48FD-A83D-03D6F137E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15" y="885992"/>
            <a:ext cx="5989858" cy="25916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559CB1-2C85-4380-AD66-CFD467FDC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049" y="3571830"/>
            <a:ext cx="8210060" cy="2305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8B877-EBDD-4044-B5BB-DD410EE02B97}"/>
              </a:ext>
            </a:extLst>
          </p:cNvPr>
          <p:cNvSpPr txBox="1"/>
          <p:nvPr/>
        </p:nvSpPr>
        <p:spPr>
          <a:xfrm>
            <a:off x="4355976" y="543544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тетради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313" y="404813"/>
            <a:ext cx="3008312" cy="4392612"/>
          </a:xfrm>
        </p:spPr>
        <p:txBody>
          <a:bodyPr>
            <a:normAutofit/>
          </a:bodyPr>
          <a:lstStyle/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1600" b="1"/>
              <a:t> </a:t>
            </a:r>
          </a:p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4000" b="1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549275"/>
            <a:ext cx="460851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УЗНАЛ ……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1857375"/>
            <a:ext cx="44640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УДИВИЛСЯ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3286125"/>
            <a:ext cx="43211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НАУЧИЛСЯ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4643438"/>
            <a:ext cx="46085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7030A0"/>
                </a:solidFill>
              </a:rPr>
              <a:t>запомнил…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112170" y="1459706"/>
            <a:ext cx="2214562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 flipV="1">
            <a:off x="2643188" y="2362200"/>
            <a:ext cx="1285875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43188" y="3143250"/>
            <a:ext cx="1352550" cy="68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 rot="16200000" flipH="1">
            <a:off x="2193925" y="3592513"/>
            <a:ext cx="2112963" cy="121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 descr="C:\Users\user\Desktop\Лесенка-успех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84538"/>
            <a:ext cx="8208962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C:\Users\user\Desktop\человече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5103813"/>
            <a:ext cx="552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2288" y="4456113"/>
            <a:ext cx="5540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550" y="3860800"/>
            <a:ext cx="5492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213100"/>
            <a:ext cx="5492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сканирование0009"/>
          <p:cNvPicPr preferRelativeResize="0">
            <a:picLocks noChangeArrowheads="1"/>
          </p:cNvPicPr>
          <p:nvPr/>
        </p:nvPicPr>
        <p:blipFill>
          <a:blip r:embed="rId6">
            <a:lum bright="-20000" contrast="40000"/>
          </a:blip>
          <a:srcRect l="18015" b="12103"/>
          <a:stretch>
            <a:fillRect/>
          </a:stretch>
        </p:blipFill>
        <p:spPr bwMode="auto">
          <a:xfrm>
            <a:off x="5364163" y="549275"/>
            <a:ext cx="28082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сканирование0007"/>
          <p:cNvPicPr>
            <a:picLocks noChangeAspect="1" noChangeArrowheads="1"/>
          </p:cNvPicPr>
          <p:nvPr/>
        </p:nvPicPr>
        <p:blipFill>
          <a:blip r:embed="rId7">
            <a:lum bright="-20000" contrast="40000"/>
          </a:blip>
          <a:srcRect l="17809" b="11522"/>
          <a:stretch>
            <a:fillRect/>
          </a:stretch>
        </p:blipFill>
        <p:spPr bwMode="auto">
          <a:xfrm>
            <a:off x="827088" y="549275"/>
            <a:ext cx="280828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iki.moodle.dp.ua/images/Fon_prezentacii_Osen.jpg">
            <a:extLst>
              <a:ext uri="{FF2B5EF4-FFF2-40B4-BE49-F238E27FC236}">
                <a16:creationId xmlns:a16="http://schemas.microsoft.com/office/drawing/2014/main" id="{6778DB0D-D76E-4F72-9D3D-3BC3DEB6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07" y="52063"/>
            <a:ext cx="8953349" cy="66928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Rectangle 5">
            <a:extLst>
              <a:ext uri="{FF2B5EF4-FFF2-40B4-BE49-F238E27FC236}">
                <a16:creationId xmlns:a16="http://schemas.microsoft.com/office/drawing/2014/main" id="{A20B1F4C-4AE5-4DB1-A686-A1CA3D366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836613"/>
            <a:ext cx="53607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– умные! Мы – смелые!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– старательные!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– внимательные!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altLang="ru-RU" sz="28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в первом классе учимся,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Всё у нас получится!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C33B4E58-08A1-481A-A257-5D5BDB800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3457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solidFill>
                  <a:srgbClr val="006666"/>
                </a:solidFill>
                <a:latin typeface="Arial" panose="020B0604020202020204" pitchFamily="34" charset="0"/>
              </a:rPr>
              <a:t>Установка на урок</a:t>
            </a:r>
          </a:p>
        </p:txBody>
      </p:sp>
    </p:spTree>
    <p:extLst>
      <p:ext uri="{BB962C8B-B14F-4D97-AF65-F5344CB8AC3E}">
        <p14:creationId xmlns:p14="http://schemas.microsoft.com/office/powerpoint/2010/main" val="369861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1">
            <a:extLst>
              <a:ext uri="{FF2B5EF4-FFF2-40B4-BE49-F238E27FC236}">
                <a16:creationId xmlns:a16="http://schemas.microsoft.com/office/drawing/2014/main" id="{CE370D72-D8FF-4C4E-B4E2-BE4294D080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6BDD3A-37F1-4449-912C-DB33A28F2E1F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5123" name="Рисунок 2" descr="img_s557015_1_5 (1).jpg">
            <a:extLst>
              <a:ext uri="{FF2B5EF4-FFF2-40B4-BE49-F238E27FC236}">
                <a16:creationId xmlns:a16="http://schemas.microsoft.com/office/drawing/2014/main" id="{1F7A0122-CB60-4D53-A05E-E438A0A0ED9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" descr="Смайлик растерянный.JPG">
            <a:extLst>
              <a:ext uri="{FF2B5EF4-FFF2-40B4-BE49-F238E27FC236}">
                <a16:creationId xmlns:a16="http://schemas.microsoft.com/office/drawing/2014/main" id="{9D06EBBC-5964-484E-906C-80A66909A3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10763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7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B87F50-7705-40EE-8B39-D36FDA860E17}"/>
              </a:ext>
            </a:extLst>
          </p:cNvPr>
          <p:cNvSpPr/>
          <p:nvPr/>
        </p:nvSpPr>
        <p:spPr>
          <a:xfrm>
            <a:off x="703471" y="908720"/>
            <a:ext cx="626517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Чему учимся на уроках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математики?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0E7CC8-1450-4C56-BC1E-3E9CB6CA9211}"/>
              </a:ext>
            </a:extLst>
          </p:cNvPr>
          <p:cNvSpPr/>
          <p:nvPr/>
        </p:nvSpPr>
        <p:spPr>
          <a:xfrm>
            <a:off x="539552" y="2735200"/>
            <a:ext cx="780444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для этого надо знать?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57BA0A-548D-4EF5-AC5F-E0FAA6795312}"/>
              </a:ext>
            </a:extLst>
          </p:cNvPr>
          <p:cNvSpPr/>
          <p:nvPr/>
        </p:nvSpPr>
        <p:spPr>
          <a:xfrm>
            <a:off x="687095" y="4088320"/>
            <a:ext cx="814393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в жизни вам это пригодится?</a:t>
            </a:r>
          </a:p>
        </p:txBody>
      </p:sp>
      <p:pic>
        <p:nvPicPr>
          <p:cNvPr id="6" name="Рисунок 3" descr="Смайлик растерянный.JPG">
            <a:extLst>
              <a:ext uri="{FF2B5EF4-FFF2-40B4-BE49-F238E27FC236}">
                <a16:creationId xmlns:a16="http://schemas.microsoft.com/office/drawing/2014/main" id="{2394F63E-7C3D-4155-92E8-03EC7B5900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00938" y="5000625"/>
            <a:ext cx="14287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76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5F8CCC-5AB4-4C56-9BE0-F808B1FFE13C}"/>
              </a:ext>
            </a:extLst>
          </p:cNvPr>
          <p:cNvSpPr/>
          <p:nvPr/>
        </p:nvSpPr>
        <p:spPr>
          <a:xfrm>
            <a:off x="1071538" y="1285860"/>
            <a:ext cx="51290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solidFill>
                  <a:srgbClr val="2D21C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УРОКА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78F6CA-4494-4693-A07E-EFCAC4C4DEA3}"/>
              </a:ext>
            </a:extLst>
          </p:cNvPr>
          <p:cNvSpPr/>
          <p:nvPr/>
        </p:nvSpPr>
        <p:spPr>
          <a:xfrm>
            <a:off x="539552" y="2708920"/>
            <a:ext cx="7973721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Знаешь – говори,</a:t>
            </a:r>
          </a:p>
          <a:p>
            <a:pPr algn="ctr">
              <a:defRPr/>
            </a:pPr>
            <a:r>
              <a:rPr lang="ru-RU" sz="66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знаешь – слушай.</a:t>
            </a:r>
          </a:p>
        </p:txBody>
      </p:sp>
      <p:pic>
        <p:nvPicPr>
          <p:cNvPr id="5" name="Picture 54">
            <a:extLst>
              <a:ext uri="{FF2B5EF4-FFF2-40B4-BE49-F238E27FC236}">
                <a16:creationId xmlns:a16="http://schemas.microsoft.com/office/drawing/2014/main" id="{0650DF8A-02E3-4793-B9AD-56DEFE58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785813"/>
            <a:ext cx="15843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29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2.jpg">
            <a:extLst>
              <a:ext uri="{FF2B5EF4-FFF2-40B4-BE49-F238E27FC236}">
                <a16:creationId xmlns:a16="http://schemas.microsoft.com/office/drawing/2014/main" id="{DB69BFF8-2B74-4F33-A79D-E7020F803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899" y="1630363"/>
            <a:ext cx="1347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C0574BD9-F05E-45C0-8884-907EBE681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481" y="1743075"/>
            <a:ext cx="4002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Вспоминаем то,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важно для урока</a:t>
            </a: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85A55CB0-74AB-4559-AEAF-028265C9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18" y="3500438"/>
            <a:ext cx="2936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знания. </a:t>
            </a:r>
          </a:p>
        </p:txBody>
      </p:sp>
      <p:pic>
        <p:nvPicPr>
          <p:cNvPr id="6" name="Рисунок 7" descr="Шаг 2.jpg">
            <a:extLst>
              <a:ext uri="{FF2B5EF4-FFF2-40B4-BE49-F238E27FC236}">
                <a16:creationId xmlns:a16="http://schemas.microsoft.com/office/drawing/2014/main" id="{9BDA487C-CE07-429B-831B-2D466934A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193" y="3068638"/>
            <a:ext cx="19446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4671BE17-0DFA-4AB9-B830-3203717A6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516563"/>
            <a:ext cx="3168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знания. </a:t>
            </a:r>
          </a:p>
        </p:txBody>
      </p:sp>
      <p:pic>
        <p:nvPicPr>
          <p:cNvPr id="8" name="Рисунок 9" descr="12.jpg">
            <a:extLst>
              <a:ext uri="{FF2B5EF4-FFF2-40B4-BE49-F238E27FC236}">
                <a16:creationId xmlns:a16="http://schemas.microsoft.com/office/drawing/2014/main" id="{5062AF6F-F332-470E-A767-313F4117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7956" y="4699394"/>
            <a:ext cx="1439862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0">
            <a:extLst>
              <a:ext uri="{FF2B5EF4-FFF2-40B4-BE49-F238E27FC236}">
                <a16:creationId xmlns:a16="http://schemas.microsoft.com/office/drawing/2014/main" id="{8165F448-580B-4C02-9D7A-5E711E5DE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499472"/>
            <a:ext cx="5472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Определяем основной вопрос урока. </a:t>
            </a:r>
          </a:p>
        </p:txBody>
      </p:sp>
      <p:pic>
        <p:nvPicPr>
          <p:cNvPr id="10" name="Рисунок 11" descr="7.jpg">
            <a:extLst>
              <a:ext uri="{FF2B5EF4-FFF2-40B4-BE49-F238E27FC236}">
                <a16:creationId xmlns:a16="http://schemas.microsoft.com/office/drawing/2014/main" id="{63963DEE-99BD-43D1-A9B8-91BE42E667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049" y="360363"/>
            <a:ext cx="14906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 descr="Смайлик растерянный.JPG">
            <a:extLst>
              <a:ext uri="{FF2B5EF4-FFF2-40B4-BE49-F238E27FC236}">
                <a16:creationId xmlns:a16="http://schemas.microsoft.com/office/drawing/2014/main" id="{95A79387-120E-48FD-93C0-F7ACFA9382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97576" y="3578576"/>
            <a:ext cx="2504397" cy="253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63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805738" cy="7254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Работа с учебником стр.12.</a:t>
            </a:r>
          </a:p>
        </p:txBody>
      </p:sp>
      <p:pic>
        <p:nvPicPr>
          <p:cNvPr id="23554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6786563" y="3405188"/>
            <a:ext cx="18573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1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429000"/>
            <a:ext cx="192881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571500" y="1000125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вопрос урока. </a:t>
            </a:r>
          </a:p>
        </p:txBody>
      </p:sp>
      <p:sp>
        <p:nvSpPr>
          <p:cNvPr id="23557" name="Прямоугольник 9"/>
          <p:cNvSpPr>
            <a:spLocks noChangeArrowheads="1"/>
          </p:cNvSpPr>
          <p:nvPr/>
        </p:nvSpPr>
        <p:spPr bwMode="auto">
          <a:xfrm>
            <a:off x="2357438" y="3714750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Формулируем цель.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2714625" y="4357688"/>
            <a:ext cx="3857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Мы познакомимся с …</a:t>
            </a:r>
          </a:p>
          <a:p>
            <a:r>
              <a:rPr lang="ru-RU" sz="2400"/>
              <a:t>Мы узнаем …</a:t>
            </a:r>
          </a:p>
          <a:p>
            <a:r>
              <a:rPr lang="ru-RU" sz="2400"/>
              <a:t>Мы вспомним …</a:t>
            </a:r>
          </a:p>
          <a:p>
            <a:r>
              <a:rPr lang="ru-RU" sz="2400"/>
              <a:t>Мы будем уметь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82808-E40D-435B-9B64-2098A9201049}"/>
              </a:ext>
            </a:extLst>
          </p:cNvPr>
          <p:cNvSpPr txBox="1"/>
          <p:nvPr/>
        </p:nvSpPr>
        <p:spPr>
          <a:xfrm>
            <a:off x="1259632" y="2435364"/>
            <a:ext cx="6254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Числа от 1 до 9.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2.jpg">
            <a:extLst>
              <a:ext uri="{FF2B5EF4-FFF2-40B4-BE49-F238E27FC236}">
                <a16:creationId xmlns:a16="http://schemas.microsoft.com/office/drawing/2014/main" id="{7AFEBCFD-A05A-4EA8-8904-CF48A8993C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27564"/>
            <a:ext cx="153511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5A108335-090E-4656-9965-D0610DBD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81973"/>
            <a:ext cx="6540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Вспоминаем то, </a:t>
            </a:r>
          </a:p>
          <a:p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важно для урока.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7E055F-DE10-4659-8293-B19870F0A1A9}"/>
              </a:ext>
            </a:extLst>
          </p:cNvPr>
          <p:cNvSpPr/>
          <p:nvPr/>
        </p:nvSpPr>
        <p:spPr>
          <a:xfrm>
            <a:off x="806921" y="2321585"/>
            <a:ext cx="77153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Чем отличаются числа и цифры?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EA1A8D-64F0-4DD3-9D44-915187E5444B}"/>
              </a:ext>
            </a:extLst>
          </p:cNvPr>
          <p:cNvSpPr/>
          <p:nvPr/>
        </p:nvSpPr>
        <p:spPr>
          <a:xfrm>
            <a:off x="714348" y="3549780"/>
            <a:ext cx="77153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Как получить следующее число?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F8C3294-75A2-418A-9471-6679E77C8C9F}"/>
              </a:ext>
            </a:extLst>
          </p:cNvPr>
          <p:cNvSpPr/>
          <p:nvPr/>
        </p:nvSpPr>
        <p:spPr>
          <a:xfrm>
            <a:off x="806921" y="4797152"/>
            <a:ext cx="77153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получить предыдущее число?</a:t>
            </a:r>
          </a:p>
        </p:txBody>
      </p:sp>
    </p:spTree>
    <p:extLst>
      <p:ext uri="{BB962C8B-B14F-4D97-AF65-F5344CB8AC3E}">
        <p14:creationId xmlns:p14="http://schemas.microsoft.com/office/powerpoint/2010/main" val="178968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4">
            <a:extLst>
              <a:ext uri="{FF2B5EF4-FFF2-40B4-BE49-F238E27FC236}">
                <a16:creationId xmlns:a16="http://schemas.microsoft.com/office/drawing/2014/main" id="{D816F039-7AA9-4F33-9264-49FA7352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4479"/>
            <a:ext cx="1202796" cy="244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>
            <a:extLst>
              <a:ext uri="{FF2B5EF4-FFF2-40B4-BE49-F238E27FC236}">
                <a16:creationId xmlns:a16="http://schemas.microsoft.com/office/drawing/2014/main" id="{57EF60B3-4106-4B87-B6BE-C62CDD96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37063"/>
            <a:ext cx="18208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" descr="2.jpg">
            <a:extLst>
              <a:ext uri="{FF2B5EF4-FFF2-40B4-BE49-F238E27FC236}">
                <a16:creationId xmlns:a16="http://schemas.microsoft.com/office/drawing/2014/main" id="{08B16223-DE61-47D6-8504-1C6BEAE83A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85503"/>
            <a:ext cx="153511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44A016F2-720A-40F3-BBD7-3F2B5217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573" y="528036"/>
            <a:ext cx="6540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разминка.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D7F1236-7CB2-42F9-A53B-7713ADED44EC}"/>
              </a:ext>
            </a:extLst>
          </p:cNvPr>
          <p:cNvSpPr/>
          <p:nvPr/>
        </p:nvSpPr>
        <p:spPr>
          <a:xfrm>
            <a:off x="2306054" y="2316718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3F16D75-7C94-4534-A7B9-16958C26A1AE}"/>
              </a:ext>
            </a:extLst>
          </p:cNvPr>
          <p:cNvSpPr/>
          <p:nvPr/>
        </p:nvSpPr>
        <p:spPr>
          <a:xfrm>
            <a:off x="2926708" y="2316718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8A239B4-B8EF-4EDC-8A44-9F71A4630244}"/>
              </a:ext>
            </a:extLst>
          </p:cNvPr>
          <p:cNvSpPr/>
          <p:nvPr/>
        </p:nvSpPr>
        <p:spPr>
          <a:xfrm>
            <a:off x="3527144" y="2316718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03A9493-7BD1-457F-BBEC-2AEA0A04E08A}"/>
              </a:ext>
            </a:extLst>
          </p:cNvPr>
          <p:cNvSpPr/>
          <p:nvPr/>
        </p:nvSpPr>
        <p:spPr>
          <a:xfrm>
            <a:off x="4141740" y="2308009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B24F18F-3266-4580-943E-F65305CD3BB6}"/>
              </a:ext>
            </a:extLst>
          </p:cNvPr>
          <p:cNvSpPr/>
          <p:nvPr/>
        </p:nvSpPr>
        <p:spPr>
          <a:xfrm>
            <a:off x="4756336" y="2308009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4FA8214-31F0-4E33-8610-98F387174A27}"/>
              </a:ext>
            </a:extLst>
          </p:cNvPr>
          <p:cNvSpPr/>
          <p:nvPr/>
        </p:nvSpPr>
        <p:spPr>
          <a:xfrm>
            <a:off x="5356772" y="2311869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B071F6F-660C-4511-9E80-F0EABD2D190E}"/>
              </a:ext>
            </a:extLst>
          </p:cNvPr>
          <p:cNvSpPr/>
          <p:nvPr/>
        </p:nvSpPr>
        <p:spPr>
          <a:xfrm>
            <a:off x="5954154" y="2311869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C7D4BE8-1101-41C2-BB18-0AD92C62A180}"/>
              </a:ext>
            </a:extLst>
          </p:cNvPr>
          <p:cNvSpPr/>
          <p:nvPr/>
        </p:nvSpPr>
        <p:spPr>
          <a:xfrm>
            <a:off x="6575338" y="2296407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563D0E0-A5A8-4893-AA49-0D5641B5D1DA}"/>
              </a:ext>
            </a:extLst>
          </p:cNvPr>
          <p:cNvSpPr/>
          <p:nvPr/>
        </p:nvSpPr>
        <p:spPr>
          <a:xfrm>
            <a:off x="7196522" y="2311869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BA6F8-C26B-45B1-9A2F-4ACAB8E0FEA5}"/>
              </a:ext>
            </a:extLst>
          </p:cNvPr>
          <p:cNvSpPr txBox="1"/>
          <p:nvPr/>
        </p:nvSpPr>
        <p:spPr>
          <a:xfrm>
            <a:off x="2353013" y="230979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3C15FC-F0A2-4222-9498-2740EA3E772E}"/>
              </a:ext>
            </a:extLst>
          </p:cNvPr>
          <p:cNvSpPr txBox="1"/>
          <p:nvPr/>
        </p:nvSpPr>
        <p:spPr>
          <a:xfrm>
            <a:off x="2976129" y="230778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B14FA6-E70F-4155-B2AA-5C68A122CCD6}"/>
              </a:ext>
            </a:extLst>
          </p:cNvPr>
          <p:cNvSpPr txBox="1"/>
          <p:nvPr/>
        </p:nvSpPr>
        <p:spPr>
          <a:xfrm flipH="1">
            <a:off x="3576402" y="2296407"/>
            <a:ext cx="36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1FBD21-4B7D-435E-BFF6-040B795D6443}"/>
              </a:ext>
            </a:extLst>
          </p:cNvPr>
          <p:cNvSpPr txBox="1"/>
          <p:nvPr/>
        </p:nvSpPr>
        <p:spPr>
          <a:xfrm>
            <a:off x="4194200" y="2287101"/>
            <a:ext cx="481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C25555-74B3-4E2A-8CE0-3BA121B15B08}"/>
              </a:ext>
            </a:extLst>
          </p:cNvPr>
          <p:cNvSpPr txBox="1"/>
          <p:nvPr/>
        </p:nvSpPr>
        <p:spPr>
          <a:xfrm>
            <a:off x="4822198" y="229640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444784-232C-4154-943C-F294E7DA0104}"/>
              </a:ext>
            </a:extLst>
          </p:cNvPr>
          <p:cNvSpPr txBox="1"/>
          <p:nvPr/>
        </p:nvSpPr>
        <p:spPr>
          <a:xfrm>
            <a:off x="5412297" y="230778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8EE892-4196-4CD1-BC37-44108112B8B2}"/>
              </a:ext>
            </a:extLst>
          </p:cNvPr>
          <p:cNvSpPr txBox="1"/>
          <p:nvPr/>
        </p:nvSpPr>
        <p:spPr>
          <a:xfrm>
            <a:off x="6038184" y="229025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4A7D6-F20B-489D-8AEF-AB0C37833DC1}"/>
              </a:ext>
            </a:extLst>
          </p:cNvPr>
          <p:cNvSpPr txBox="1"/>
          <p:nvPr/>
        </p:nvSpPr>
        <p:spPr>
          <a:xfrm>
            <a:off x="6633902" y="2287101"/>
            <a:ext cx="44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B1186D-1903-4582-ABFC-57F92F6882A5}"/>
              </a:ext>
            </a:extLst>
          </p:cNvPr>
          <p:cNvSpPr txBox="1"/>
          <p:nvPr/>
        </p:nvSpPr>
        <p:spPr>
          <a:xfrm>
            <a:off x="7280552" y="2281598"/>
            <a:ext cx="42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1498917-4B7F-490B-8E11-599CC5C664CD}"/>
              </a:ext>
            </a:extLst>
          </p:cNvPr>
          <p:cNvSpPr/>
          <p:nvPr/>
        </p:nvSpPr>
        <p:spPr>
          <a:xfrm>
            <a:off x="2088896" y="3055093"/>
            <a:ext cx="5466603" cy="2447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Какое число идёт за числом 5?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 какое следующее за ним число?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Какое число стоит перед числом 5?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Какие соседи у 5?    У3?    У8?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Верно, что 9 правее 7?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Верно, что 5 левее 9?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Верно, что 3 правее 5?  А 3 Левее 6?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27B307-82E8-4851-8A47-215AF4A719D2}"/>
              </a:ext>
            </a:extLst>
          </p:cNvPr>
          <p:cNvSpPr/>
          <p:nvPr/>
        </p:nvSpPr>
        <p:spPr>
          <a:xfrm>
            <a:off x="2088896" y="5154876"/>
            <a:ext cx="5466603" cy="456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Какие ещё вопросы можно задать по числовому ряду?</a:t>
            </a:r>
          </a:p>
        </p:txBody>
      </p:sp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1578</TotalTime>
  <Words>266</Words>
  <Application>Microsoft Office PowerPoint</Application>
  <PresentationFormat>Экран (4:3)</PresentationFormat>
  <Paragraphs>77</Paragraphs>
  <Slides>18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учебником стр.12.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Кабинет 113</cp:lastModifiedBy>
  <cp:revision>188</cp:revision>
  <dcterms:modified xsi:type="dcterms:W3CDTF">2020-09-21T08:38:13Z</dcterms:modified>
</cp:coreProperties>
</file>