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68" r:id="rId3"/>
    <p:sldId id="257" r:id="rId4"/>
    <p:sldId id="265" r:id="rId5"/>
    <p:sldId id="275" r:id="rId6"/>
    <p:sldId id="281" r:id="rId7"/>
    <p:sldId id="287" r:id="rId8"/>
    <p:sldId id="286" r:id="rId9"/>
    <p:sldId id="266" r:id="rId10"/>
    <p:sldId id="274" r:id="rId11"/>
    <p:sldId id="280" r:id="rId12"/>
    <p:sldId id="27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  <a:srgbClr val="340C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A37B1D2-DA67-4E66-9AD9-A39A383D0A46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FF06744-7C8A-4A68-A140-0C8E8B62B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072FA-9101-479F-A75F-138CBAEB4F58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87896-A93D-4783-882F-901FA8BBF9C8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ED260-6170-4990-ABD8-AAF3AAA62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5EA3-AA80-4E66-BAD8-C504281DE6AD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1232-03B6-472C-B779-1C06DDD8B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0562-1123-4978-8B20-25B22AFCD3B1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77F54-51A3-4173-8D4E-15DB87309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889850-E65F-426E-A014-570CC3D8D080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E540F4-E545-40C7-AF94-BFF39E6E3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98166-4FF8-4117-9A11-B05CA7F18A99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5A29-0392-449F-A9E7-CFC671168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3447-01E2-467B-856D-4DE0DE90A69A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C4FD-B66C-4A0A-8E12-36C99FE23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3C86-B74A-4841-A811-177D6B6532AB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7A2D-BCE2-4173-8C8A-5AFB8F4A6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A69E79-4FA1-4B1D-A009-B40E1CAF58A1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5726E2-F8EE-45CA-9627-2E11C9866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903A-4F87-4DCC-A2AE-ED1C4937FE53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F0C0-39F3-49EF-913B-FE1A3B019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64F3A0-2376-459B-A3BB-A005C49F21E7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CB849D-3725-4741-979C-976376210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FA7490-26DC-44FF-A0A2-C5C452640A1E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503E92-77DD-48C9-932E-0A8A1C93A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1B3FC-3B4B-4217-BBD2-624785A5F9C1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40FC67-50D0-44BE-80AC-80355ABCD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7" r:id="rId4"/>
    <p:sldLayoutId id="2147483668" r:id="rId5"/>
    <p:sldLayoutId id="2147483675" r:id="rId6"/>
    <p:sldLayoutId id="2147483669" r:id="rId7"/>
    <p:sldLayoutId id="2147483676" r:id="rId8"/>
    <p:sldLayoutId id="2147483677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2" cstate="print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4338" name="Прямоугольник 6"/>
          <p:cNvGrpSpPr>
            <a:grpSpLocks/>
          </p:cNvGrpSpPr>
          <p:nvPr/>
        </p:nvGrpSpPr>
        <p:grpSpPr bwMode="auto">
          <a:xfrm>
            <a:off x="-180975" y="-387350"/>
            <a:ext cx="8448675" cy="7564438"/>
            <a:chOff x="-188" y="-230"/>
            <a:chExt cx="5322" cy="4765"/>
          </a:xfrm>
        </p:grpSpPr>
        <p:pic>
          <p:nvPicPr>
            <p:cNvPr id="14343" name="Прямоугольник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88" y="-230"/>
              <a:ext cx="5322" cy="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 rot="2909617">
              <a:off x="2431" y="-1134"/>
              <a:ext cx="88" cy="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  <a:ea typeface="MS Gothic" pitchFamily="49" charset="-128"/>
              </a:endParaRPr>
            </a:p>
          </p:txBody>
        </p:sp>
      </p:grpSp>
      <p:sp>
        <p:nvSpPr>
          <p:cNvPr id="12" name="TextBox 10"/>
          <p:cNvSpPr txBox="1"/>
          <p:nvPr/>
        </p:nvSpPr>
        <p:spPr>
          <a:xfrm rot="20983810">
            <a:off x="1408113" y="4186238"/>
            <a:ext cx="185737" cy="2246312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340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0688"/>
            <a:ext cx="4176713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Заголовок 1"/>
          <p:cNvSpPr txBox="1">
            <a:spLocks/>
          </p:cNvSpPr>
          <p:nvPr/>
        </p:nvSpPr>
        <p:spPr bwMode="auto">
          <a:xfrm rot="-2359255">
            <a:off x="2647950" y="2698750"/>
            <a:ext cx="59039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ru-RU" sz="6000" b="1">
                <a:solidFill>
                  <a:srgbClr val="72AF2F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Русский</a:t>
            </a:r>
          </a:p>
          <a:p>
            <a:pPr algn="ctr"/>
            <a:r>
              <a:rPr lang="ru-RU" sz="6000" b="1">
                <a:solidFill>
                  <a:srgbClr val="72AF2F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язык</a:t>
            </a:r>
          </a:p>
        </p:txBody>
      </p:sp>
      <p:pic>
        <p:nvPicPr>
          <p:cNvPr id="14342" name="Picture 10" descr="http://antalpiti.ru/files/99604/urok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260350"/>
            <a:ext cx="14287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3743325" cy="1143000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/>
              <a:t>Дома</a:t>
            </a:r>
            <a:endParaRPr lang="ru-RU" sz="5400" b="1" dirty="0"/>
          </a:p>
        </p:txBody>
      </p:sp>
      <p:pic>
        <p:nvPicPr>
          <p:cNvPr id="26626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86000"/>
            <a:ext cx="2155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57422" y="2000240"/>
            <a:ext cx="60762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Слов. с.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  упр.4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928670"/>
            <a:ext cx="4928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Правило с. 18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4"/>
          <p:cNvSpPr>
            <a:spLocks noChangeArrowheads="1" noChangeShapeType="1" noTextEdit="1"/>
          </p:cNvSpPr>
          <p:nvPr/>
        </p:nvSpPr>
        <p:spPr bwMode="auto">
          <a:xfrm>
            <a:off x="2700338" y="1196975"/>
            <a:ext cx="5472112" cy="302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</a:t>
            </a:r>
          </a:p>
        </p:txBody>
      </p:sp>
      <p:pic>
        <p:nvPicPr>
          <p:cNvPr id="29698" name="Рисунок 0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95288" y="3716338"/>
            <a:ext cx="27368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eaLnBrk="1" hangingPunct="1">
              <a:defRPr/>
            </a:pPr>
            <a:endParaRPr lang="ru-RU" sz="26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4" name="Текст 3"/>
          <p:cNvSpPr>
            <a:spLocks noGrp="1"/>
          </p:cNvSpPr>
          <p:nvPr>
            <p:ph type="body" idx="4294967295"/>
          </p:nvPr>
        </p:nvSpPr>
        <p:spPr>
          <a:xfrm>
            <a:off x="-357188" y="0"/>
            <a:ext cx="3008313" cy="4392613"/>
          </a:xfrm>
        </p:spPr>
        <p:txBody>
          <a:bodyPr tIns="91440"/>
          <a:lstStyle/>
          <a:p>
            <a:pPr marL="17463" indent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2000" b="1" smtClean="0"/>
              <a:t> </a:t>
            </a:r>
          </a:p>
          <a:p>
            <a:pPr marL="17463" indent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4500" b="1" smtClean="0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549275"/>
            <a:ext cx="460851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УЗНАЛ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63" y="1857375"/>
            <a:ext cx="44640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УДИВИЛСЯ</a:t>
            </a:r>
            <a:r>
              <a:rPr lang="ru-RU" sz="3600" b="1">
                <a:solidFill>
                  <a:srgbClr val="BAAD8D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3286125"/>
            <a:ext cx="43211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НАУЧИЛСЯ </a:t>
            </a:r>
            <a:r>
              <a:rPr lang="ru-RU" sz="4400" b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4643438"/>
            <a:ext cx="46085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ЗАПОМНИЛ…</a:t>
            </a:r>
          </a:p>
        </p:txBody>
      </p:sp>
      <p:cxnSp>
        <p:nvCxnSpPr>
          <p:cNvPr id="28679" name="Прямая соединительная линия 11"/>
          <p:cNvCxnSpPr>
            <a:cxnSpLocks noChangeShapeType="1"/>
          </p:cNvCxnSpPr>
          <p:nvPr/>
        </p:nvCxnSpPr>
        <p:spPr bwMode="auto">
          <a:xfrm rot="5400000" flipH="1" flipV="1">
            <a:off x="2096294" y="1439069"/>
            <a:ext cx="2214563" cy="1152525"/>
          </a:xfrm>
          <a:prstGeom prst="line">
            <a:avLst/>
          </a:prstGeom>
          <a:noFill/>
          <a:ln w="57150" algn="ctr">
            <a:solidFill>
              <a:srgbClr val="FF8000"/>
            </a:solidFill>
            <a:round/>
            <a:headEnd/>
            <a:tailEnd/>
          </a:ln>
        </p:spPr>
      </p:cxnSp>
      <p:cxnSp>
        <p:nvCxnSpPr>
          <p:cNvPr id="28680" name="Прямая соединительная линия 13"/>
          <p:cNvCxnSpPr>
            <a:cxnSpLocks noChangeShapeType="1"/>
          </p:cNvCxnSpPr>
          <p:nvPr/>
        </p:nvCxnSpPr>
        <p:spPr bwMode="auto">
          <a:xfrm flipV="1">
            <a:off x="2627313" y="2349500"/>
            <a:ext cx="1285875" cy="781050"/>
          </a:xfrm>
          <a:prstGeom prst="line">
            <a:avLst/>
          </a:prstGeom>
          <a:noFill/>
          <a:ln w="57150" algn="ctr">
            <a:solidFill>
              <a:srgbClr val="FF8000"/>
            </a:solidFill>
            <a:round/>
            <a:headEnd/>
            <a:tailEnd/>
          </a:ln>
        </p:spPr>
      </p:cxnSp>
      <p:cxnSp>
        <p:nvCxnSpPr>
          <p:cNvPr id="28681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2627313" y="3141663"/>
            <a:ext cx="1352550" cy="681037"/>
          </a:xfrm>
          <a:prstGeom prst="line">
            <a:avLst/>
          </a:prstGeom>
          <a:noFill/>
          <a:ln w="57150" algn="ctr">
            <a:solidFill>
              <a:srgbClr val="FF8000"/>
            </a:solidFill>
            <a:round/>
            <a:headEnd/>
            <a:tailEnd/>
          </a:ln>
        </p:spPr>
      </p:cxnSp>
      <p:cxnSp>
        <p:nvCxnSpPr>
          <p:cNvPr id="28682" name="Прямая соединительная линия 17"/>
          <p:cNvCxnSpPr>
            <a:cxnSpLocks noChangeShapeType="1"/>
          </p:cNvCxnSpPr>
          <p:nvPr/>
        </p:nvCxnSpPr>
        <p:spPr bwMode="auto">
          <a:xfrm rot="16200000" flipH="1">
            <a:off x="2178051" y="3590925"/>
            <a:ext cx="2112962" cy="1214437"/>
          </a:xfrm>
          <a:prstGeom prst="line">
            <a:avLst/>
          </a:prstGeom>
          <a:noFill/>
          <a:ln w="57150" algn="ctr">
            <a:solidFill>
              <a:srgbClr val="FF8000"/>
            </a:solidFill>
            <a:round/>
            <a:headEnd/>
            <a:tailEnd/>
          </a:ln>
        </p:spPr>
      </p:cxn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640762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Чистописание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484313"/>
            <a:ext cx="5616575" cy="4176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Я тетрадь свою открою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 наклонно положу.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Я, друзья, от вас не скрою: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Ручку правильно держу.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Сяду прямо, не согнусь,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За работу я возьмусь!</a:t>
            </a:r>
          </a:p>
        </p:txBody>
      </p:sp>
      <p:pic>
        <p:nvPicPr>
          <p:cNvPr id="15363" name="Picture 2" descr="C:\Documents and Settings\Admin\Рабочий стол\презентации\02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125538"/>
            <a:ext cx="30734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%D1%80%D1%83%D1%81%D1%81%D0%BA%D0%B8%D0%B9%2B1%2B%D0%BA%D0%BB%2B%D0%BE%D0%B1%D1%80%D0%B0%D0%B7%D0%B5%D1%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0"/>
            <a:ext cx="6337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400" b="1" dirty="0" smtClean="0"/>
              <a:t>Чистописание</a:t>
            </a:r>
            <a:endParaRPr lang="ru-RU" sz="4400" b="1" dirty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000628" y="3786190"/>
            <a:ext cx="7207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6735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786446" y="3857628"/>
            <a:ext cx="7207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0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7382418" y="4500570"/>
            <a:ext cx="176158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2"/>
            <a:ext cx="7317197" cy="49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71736" y="1428736"/>
            <a:ext cx="500066" cy="50006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428736"/>
            <a:ext cx="500066" cy="50006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1428736"/>
            <a:ext cx="500066" cy="50006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1428736"/>
            <a:ext cx="571504" cy="50006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428736"/>
            <a:ext cx="500066" cy="500066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00298" y="3643314"/>
            <a:ext cx="1071570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6929454" y="285728"/>
            <a:ext cx="1562898" cy="447919"/>
          </a:xfrm>
          <a:prstGeom prst="rect">
            <a:avLst/>
          </a:prstGeom>
          <a:noFill/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Font typeface="Georgia" pitchFamily="18" charset="0"/>
              <a:buNone/>
              <a:defRPr/>
            </a:pP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</a:t>
            </a:r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тр. 18 – 19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115888"/>
            <a:ext cx="7489825" cy="609600"/>
          </a:xfrm>
          <a:prstGeom prst="rect">
            <a:avLst/>
          </a:prstGeo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Слоги</a:t>
            </a:r>
            <a:r>
              <a:rPr lang="ru-RU" sz="32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Ударение.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419475" y="549275"/>
            <a:ext cx="18002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i="1" dirty="0">
                <a:solidFill>
                  <a:srgbClr val="0070C0"/>
                </a:solidFill>
                <a:latin typeface="Cambria" pitchFamily="18" charset="0"/>
              </a:rPr>
              <a:t>Упр. </a:t>
            </a:r>
            <a:r>
              <a:rPr lang="ru-RU" sz="3200" b="1" i="1" dirty="0" smtClean="0">
                <a:solidFill>
                  <a:srgbClr val="0070C0"/>
                </a:solidFill>
                <a:latin typeface="Cambria" pitchFamily="18" charset="0"/>
              </a:rPr>
              <a:t>1</a:t>
            </a:r>
            <a:r>
              <a:rPr lang="ru-RU" sz="3200" b="1" i="1" dirty="0" smtClean="0">
                <a:solidFill>
                  <a:srgbClr val="0070C0"/>
                </a:solidFill>
                <a:latin typeface="Cambria" pitchFamily="18" charset="0"/>
              </a:rPr>
              <a:t>.</a:t>
            </a:r>
            <a:endParaRPr lang="ru-RU" sz="32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1338" y="1193800"/>
            <a:ext cx="6694487" cy="7366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 fontAlgn="auto">
              <a:buFont typeface="Georgia" pitchFamily="18" charset="0"/>
              <a:buNone/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Мы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со–бра–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лись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по–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иг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–рать.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57158" y="4286256"/>
            <a:ext cx="7289800" cy="7366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 fontAlgn="auto">
              <a:buFont typeface="Georgia" pitchFamily="18" charset="0"/>
              <a:buNone/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К  нам   сороки   прилетели.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08063" y="1700213"/>
            <a:ext cx="252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63713" y="1679575"/>
            <a:ext cx="190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49538" y="1679575"/>
            <a:ext cx="2508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71850" y="1690688"/>
            <a:ext cx="2508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27538" y="1679575"/>
            <a:ext cx="252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859338" y="1690688"/>
            <a:ext cx="252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54688" y="1690688"/>
            <a:ext cx="252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2"/>
          <p:cNvSpPr txBox="1">
            <a:spLocks/>
          </p:cNvSpPr>
          <p:nvPr/>
        </p:nvSpPr>
        <p:spPr>
          <a:xfrm>
            <a:off x="357158" y="5072074"/>
            <a:ext cx="7289800" cy="73501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 fontAlgn="auto">
              <a:buFont typeface="Georgia" pitchFamily="18" charset="0"/>
              <a:buNone/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И тебе водить велели.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214678" y="4286256"/>
            <a:ext cx="122237" cy="149225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643570" y="4286256"/>
            <a:ext cx="122238" cy="149225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214546" y="5072074"/>
            <a:ext cx="122237" cy="149225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14678" y="5072074"/>
            <a:ext cx="122237" cy="149225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714876" y="5072074"/>
            <a:ext cx="122238" cy="149225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571604" y="4857760"/>
            <a:ext cx="252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43174" y="4786322"/>
            <a:ext cx="1793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071802" y="4786322"/>
            <a:ext cx="180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00430" y="4786322"/>
            <a:ext cx="2508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00562" y="4857760"/>
            <a:ext cx="252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929190" y="4857760"/>
            <a:ext cx="252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00694" y="4857760"/>
            <a:ext cx="252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000760" y="4857760"/>
            <a:ext cx="252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28662" y="5643578"/>
            <a:ext cx="252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43042" y="5643578"/>
            <a:ext cx="252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071670" y="5643578"/>
            <a:ext cx="252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571736" y="5643578"/>
            <a:ext cx="1793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000364" y="5643578"/>
            <a:ext cx="2508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143372" y="5643578"/>
            <a:ext cx="2508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572000" y="5643578"/>
            <a:ext cx="2349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000628" y="5643578"/>
            <a:ext cx="2524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" descr="http://im3-tub-ru.yandex.net/i?id=491426717-6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928802"/>
            <a:ext cx="255428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9" descr="Рисунок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14620"/>
            <a:ext cx="817562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бъект 2"/>
          <p:cNvSpPr txBox="1">
            <a:spLocks/>
          </p:cNvSpPr>
          <p:nvPr/>
        </p:nvSpPr>
        <p:spPr bwMode="auto">
          <a:xfrm>
            <a:off x="2714612" y="3571876"/>
            <a:ext cx="18002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i="1" dirty="0">
                <a:solidFill>
                  <a:srgbClr val="0070C0"/>
                </a:solidFill>
                <a:latin typeface="Cambria" pitchFamily="18" charset="0"/>
              </a:rPr>
              <a:t>Упр. </a:t>
            </a:r>
            <a:r>
              <a:rPr lang="ru-RU" sz="3200" b="1" i="1" dirty="0" smtClean="0">
                <a:solidFill>
                  <a:srgbClr val="0070C0"/>
                </a:solidFill>
                <a:latin typeface="Cambria" pitchFamily="18" charset="0"/>
              </a:rPr>
              <a:t>2.</a:t>
            </a:r>
            <a:endParaRPr lang="ru-RU" sz="32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71472" y="714356"/>
            <a:ext cx="8215370" cy="58579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build="p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 txBox="1">
            <a:spLocks/>
          </p:cNvSpPr>
          <p:nvPr/>
        </p:nvSpPr>
        <p:spPr bwMode="auto">
          <a:xfrm>
            <a:off x="2928926" y="2500306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i="1" dirty="0">
                <a:solidFill>
                  <a:srgbClr val="003399"/>
                </a:solidFill>
                <a:latin typeface="Cambria" pitchFamily="18" charset="0"/>
              </a:rPr>
              <a:t>Упр. </a:t>
            </a:r>
            <a:r>
              <a:rPr lang="ru-RU" sz="3200" b="1" i="1" dirty="0" smtClean="0">
                <a:solidFill>
                  <a:srgbClr val="003399"/>
                </a:solidFill>
                <a:latin typeface="Cambria" pitchFamily="18" charset="0"/>
              </a:rPr>
              <a:t>3.</a:t>
            </a:r>
            <a:endParaRPr lang="ru-RU" sz="3200" b="1" i="1" dirty="0">
              <a:solidFill>
                <a:srgbClr val="003399"/>
              </a:solidFill>
              <a:latin typeface="Cambria" pitchFamily="18" charset="0"/>
            </a:endParaRPr>
          </a:p>
        </p:txBody>
      </p:sp>
      <p:sp>
        <p:nvSpPr>
          <p:cNvPr id="23554" name="Объект 2"/>
          <p:cNvSpPr txBox="1">
            <a:spLocks/>
          </p:cNvSpPr>
          <p:nvPr/>
        </p:nvSpPr>
        <p:spPr bwMode="auto">
          <a:xfrm>
            <a:off x="428596" y="3143248"/>
            <a:ext cx="7358114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 algn="just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None/>
            </a:pPr>
            <a:r>
              <a:rPr lang="ru-RU" sz="3200" b="1" i="1" dirty="0" smtClean="0">
                <a:solidFill>
                  <a:srgbClr val="003399"/>
                </a:solidFill>
                <a:latin typeface="Cambria" pitchFamily="18" charset="0"/>
              </a:rPr>
              <a:t>- Какая гласная всегда ударная?</a:t>
            </a:r>
            <a:endParaRPr lang="ru-RU" sz="3200" b="1" i="1" dirty="0">
              <a:solidFill>
                <a:srgbClr val="003399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1480"/>
            <a:ext cx="7332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такое ударение?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571612"/>
            <a:ext cx="3698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Правило с. 18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1315808851_2011-09-12_102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0"/>
            <a:ext cx="568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8" descr="http://img0.liveinternet.ru/images/attach/c/2/69/490/69490760_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81063"/>
            <a:ext cx="27860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409</TotalTime>
  <Words>111</Words>
  <PresentationFormat>Экран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Чистописание </vt:lpstr>
      <vt:lpstr>Слайд 4</vt:lpstr>
      <vt:lpstr>Чистописание</vt:lpstr>
      <vt:lpstr>Слайд 6</vt:lpstr>
      <vt:lpstr>Слайд 7</vt:lpstr>
      <vt:lpstr>Слайд 8</vt:lpstr>
      <vt:lpstr>Слайд 9</vt:lpstr>
      <vt:lpstr>Дома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k8</cp:lastModifiedBy>
  <cp:revision>55</cp:revision>
  <dcterms:modified xsi:type="dcterms:W3CDTF">2017-09-08T15:10:27Z</dcterms:modified>
</cp:coreProperties>
</file>